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61" r:id="rId10"/>
    <p:sldId id="276" r:id="rId11"/>
    <p:sldId id="26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oge-i-gve-9" TargetMode="External"/><Relationship Id="rId2" Type="http://schemas.openxmlformats.org/officeDocument/2006/relationships/hyperlink" Target="https://www.ege.spb.ru/index.php?option=com_k2&amp;view=item&amp;layout=item&amp;id=619&amp;Itemid=6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51752" cy="273681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ГИА-2019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2808959"/>
            <a:ext cx="10351752" cy="136818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государственной итоговой аттестации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3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0" y="502508"/>
            <a:ext cx="9877168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63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457200"/>
            <a:ext cx="9947190" cy="6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03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390" y="1112277"/>
            <a:ext cx="9316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Вся информация об итоговом собеседовании здесь!!!</a:t>
            </a:r>
          </a:p>
          <a:p>
            <a:pPr algn="ctr"/>
            <a:endParaRPr lang="ru-RU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www.ege.spb.ru/index.php?option=com_k2&amp;view=item&amp;layout=item&amp;id=619&amp;Itemid=621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://fipi.ru/oge-i-gve-9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92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307" y="896031"/>
            <a:ext cx="92181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Порядок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государственной итоговой аттестации по образовательным программам среднего общего образования (Приказ Министерства просвещения Российской Федерации России и Федеральной службой по надзору в сфере образования и науки от 10.12.2018 № 190/1512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3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238" y="1242020"/>
            <a:ext cx="92840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Порядок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(Приказ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просвещения Российской Федерации России и Федеральной службой по надзору в сфере образования и науки от 7.11.2018 №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189/1513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37751" y="733168"/>
            <a:ext cx="11664779" cy="53946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на рабочем столе участников итогового сочинения (изложения) помимо бланка регистрации и бланков записи (дополнительных бланков записи) находятся: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 (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черного цвета);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словарь для участников итогового сочинения (орфографический и толковый словари для участников итогового изложения), выданный по месту проведения итогового сочинения (изложения);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черновиков, выданные по месту проведения итогового сочинения (изложения);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участников итогового сочинения (изложения) с ограниченными возможностями здоровья, детей-инвалидов и инвалидов) (при необходимости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наличие синей шариковой ручки на столе является нарушением порядка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7675" y="232548"/>
            <a:ext cx="822960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ГИА-11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362466"/>
            <a:ext cx="8229600" cy="78259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ГИА-11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513" y="1628801"/>
            <a:ext cx="8796367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0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981200" y="1556793"/>
            <a:ext cx="8110151" cy="45693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получившие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ЕГЭ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изменить выбранный ими ранее уровень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ЕГЭ по математике для повторного участия в ЕГЭ в резервные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51)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908050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ГИА-11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4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41405" y="988541"/>
            <a:ext cx="10692714" cy="54647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имеющие результат «зачет» за итоговое собеседование по русскому языку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Экстерны допускаются к ГИА при условии получения на промежуточной аттестации отметок не ниже удовлетворительных,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имеющие результат «зачет» за итоговое собеседование по русскому языку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11)</a:t>
            </a:r>
          </a:p>
          <a:p>
            <a:pPr marL="0" indent="0" algn="ct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обучающиеся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экстерны, уже имеющие допуск к ГИА, не сдают итоговое собеседование.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23164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ГИА-9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12108" y="1021492"/>
            <a:ext cx="10074876" cy="543184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проводится для обучающихся, экстернов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вторую среду февраля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(13.02.2019)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16)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участия в итоговом собеседовании по русскому языку обучающиеся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заявления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организации, в которых обучающиеся осваивают образовательные программы основного общего образования, а экстерны – в образовательную организацию по выбору экстерна. Указанные заявления подаются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до начала проведения итогового собеседования по русскому языку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(30.01.2019)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17)</a:t>
            </a: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536" y="323164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ГИА-9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4" y="222422"/>
            <a:ext cx="10181968" cy="64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27117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122</TotalTime>
  <Words>133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ГИА-2019</vt:lpstr>
      <vt:lpstr>Слайд 2</vt:lpstr>
      <vt:lpstr>Слайд 3</vt:lpstr>
      <vt:lpstr>ИЗМЕНЕНИЯ ГИА-11</vt:lpstr>
      <vt:lpstr>ИЗМЕНЕНИЯ ГИА-11</vt:lpstr>
      <vt:lpstr>ИЗМЕНЕНИЯ ГИА-11</vt:lpstr>
      <vt:lpstr>ИЗМЕНЕНИЯ ГИА-9</vt:lpstr>
      <vt:lpstr>ИЗМЕНЕНИЯ ГИА-9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2-ОЙ ЧЕТВЕРТИ</dc:title>
  <dc:creator>user</dc:creator>
  <cp:lastModifiedBy>user</cp:lastModifiedBy>
  <cp:revision>14</cp:revision>
  <dcterms:created xsi:type="dcterms:W3CDTF">2019-01-10T11:22:45Z</dcterms:created>
  <dcterms:modified xsi:type="dcterms:W3CDTF">2019-01-28T12:59:08Z</dcterms:modified>
</cp:coreProperties>
</file>