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00"/>
  </p:notesMasterIdLst>
  <p:handoutMasterIdLst>
    <p:handoutMasterId r:id="rId101"/>
  </p:handoutMasterIdLst>
  <p:sldIdLst>
    <p:sldId id="557" r:id="rId2"/>
    <p:sldId id="755" r:id="rId3"/>
    <p:sldId id="771" r:id="rId4"/>
    <p:sldId id="838" r:id="rId5"/>
    <p:sldId id="839" r:id="rId6"/>
    <p:sldId id="840" r:id="rId7"/>
    <p:sldId id="744" r:id="rId8"/>
    <p:sldId id="810" r:id="rId9"/>
    <p:sldId id="751" r:id="rId10"/>
    <p:sldId id="790" r:id="rId11"/>
    <p:sldId id="811" r:id="rId12"/>
    <p:sldId id="812" r:id="rId13"/>
    <p:sldId id="747" r:id="rId14"/>
    <p:sldId id="713" r:id="rId15"/>
    <p:sldId id="714" r:id="rId16"/>
    <p:sldId id="715" r:id="rId17"/>
    <p:sldId id="716" r:id="rId18"/>
    <p:sldId id="804" r:id="rId19"/>
    <p:sldId id="835" r:id="rId20"/>
    <p:sldId id="836" r:id="rId21"/>
    <p:sldId id="837" r:id="rId22"/>
    <p:sldId id="753" r:id="rId23"/>
    <p:sldId id="849" r:id="rId24"/>
    <p:sldId id="850" r:id="rId25"/>
    <p:sldId id="851" r:id="rId26"/>
    <p:sldId id="805" r:id="rId27"/>
    <p:sldId id="853" r:id="rId28"/>
    <p:sldId id="807" r:id="rId29"/>
    <p:sldId id="852" r:id="rId30"/>
    <p:sldId id="806" r:id="rId31"/>
    <p:sldId id="813" r:id="rId32"/>
    <p:sldId id="829" r:id="rId33"/>
    <p:sldId id="847" r:id="rId34"/>
    <p:sldId id="722" r:id="rId35"/>
    <p:sldId id="735" r:id="rId36"/>
    <p:sldId id="724" r:id="rId37"/>
    <p:sldId id="783" r:id="rId38"/>
    <p:sldId id="756" r:id="rId39"/>
    <p:sldId id="748" r:id="rId40"/>
    <p:sldId id="749" r:id="rId41"/>
    <p:sldId id="760" r:id="rId42"/>
    <p:sldId id="781" r:id="rId43"/>
    <p:sldId id="797" r:id="rId44"/>
    <p:sldId id="798" r:id="rId45"/>
    <p:sldId id="761" r:id="rId46"/>
    <p:sldId id="757" r:id="rId47"/>
    <p:sldId id="717" r:id="rId48"/>
    <p:sldId id="728" r:id="rId49"/>
    <p:sldId id="729" r:id="rId50"/>
    <p:sldId id="793" r:id="rId51"/>
    <p:sldId id="801" r:id="rId52"/>
    <p:sldId id="762" r:id="rId53"/>
    <p:sldId id="802" r:id="rId54"/>
    <p:sldId id="800" r:id="rId55"/>
    <p:sldId id="736" r:id="rId56"/>
    <p:sldId id="737" r:id="rId57"/>
    <p:sldId id="738" r:id="rId58"/>
    <p:sldId id="739" r:id="rId59"/>
    <p:sldId id="740" r:id="rId60"/>
    <p:sldId id="741" r:id="rId61"/>
    <p:sldId id="742" r:id="rId62"/>
    <p:sldId id="730" r:id="rId63"/>
    <p:sldId id="763" r:id="rId64"/>
    <p:sldId id="841" r:id="rId65"/>
    <p:sldId id="816" r:id="rId66"/>
    <p:sldId id="817" r:id="rId67"/>
    <p:sldId id="830" r:id="rId68"/>
    <p:sldId id="842" r:id="rId69"/>
    <p:sldId id="832" r:id="rId70"/>
    <p:sldId id="833" r:id="rId71"/>
    <p:sldId id="818" r:id="rId72"/>
    <p:sldId id="825" r:id="rId73"/>
    <p:sldId id="764" r:id="rId74"/>
    <p:sldId id="733" r:id="rId75"/>
    <p:sldId id="834" r:id="rId76"/>
    <p:sldId id="773" r:id="rId77"/>
    <p:sldId id="766" r:id="rId78"/>
    <p:sldId id="819" r:id="rId79"/>
    <p:sldId id="723" r:id="rId80"/>
    <p:sldId id="769" r:id="rId81"/>
    <p:sldId id="734" r:id="rId82"/>
    <p:sldId id="789" r:id="rId83"/>
    <p:sldId id="823" r:id="rId84"/>
    <p:sldId id="826" r:id="rId85"/>
    <p:sldId id="854" r:id="rId86"/>
    <p:sldId id="827" r:id="rId87"/>
    <p:sldId id="820" r:id="rId88"/>
    <p:sldId id="803" r:id="rId89"/>
    <p:sldId id="774" r:id="rId90"/>
    <p:sldId id="775" r:id="rId91"/>
    <p:sldId id="776" r:id="rId92"/>
    <p:sldId id="796" r:id="rId93"/>
    <p:sldId id="777" r:id="rId94"/>
    <p:sldId id="778" r:id="rId95"/>
    <p:sldId id="779" r:id="rId96"/>
    <p:sldId id="780" r:id="rId97"/>
    <p:sldId id="828" r:id="rId98"/>
    <p:sldId id="711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496DA7"/>
    <a:srgbClr val="166824"/>
    <a:srgbClr val="606060"/>
    <a:srgbClr val="005E9E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9BC1E-EF37-4EEE-9B1C-2427E6E6E8F9}" type="doc">
      <dgm:prSet loTypeId="urn:microsoft.com/office/officeart/2005/8/layout/process2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E879972-A744-425B-9E46-165A92D3263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Цель: </a:t>
          </a:r>
          <a:endParaRPr lang="ru-RU" dirty="0"/>
        </a:p>
      </dgm:t>
    </dgm:pt>
    <dgm:pt modelId="{32B306C6-3327-4C76-A402-D467247AD652}" type="parTrans" cxnId="{32E38946-5190-4B91-80C9-1C71845A4C42}">
      <dgm:prSet/>
      <dgm:spPr/>
      <dgm:t>
        <a:bodyPr/>
        <a:lstStyle/>
        <a:p>
          <a:endParaRPr lang="ru-RU"/>
        </a:p>
      </dgm:t>
    </dgm:pt>
    <dgm:pt modelId="{96EBEA33-D0A8-4306-82AA-52C0500BB2F6}" type="sibTrans" cxnId="{32E38946-5190-4B91-80C9-1C71845A4C42}">
      <dgm:prSet/>
      <dgm:spPr/>
      <dgm:t>
        <a:bodyPr/>
        <a:lstStyle/>
        <a:p>
          <a:endParaRPr lang="ru-RU"/>
        </a:p>
      </dgm:t>
    </dgm:pt>
    <dgm:pt modelId="{AFF121ED-33DF-4757-B08F-F1BB973D0E0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0" dirty="0" smtClean="0">
              <a:effectLst/>
            </a:rPr>
            <a:t>развитие речевой культуры обучающихся </a:t>
          </a:r>
          <a:endParaRPr lang="ru-RU" b="0" dirty="0">
            <a:effectLst/>
          </a:endParaRPr>
        </a:p>
      </dgm:t>
    </dgm:pt>
    <dgm:pt modelId="{03E8E89A-4931-403F-AD50-ED4E292331BF}" type="parTrans" cxnId="{840F250F-F3A1-441B-943C-103FA21242FD}">
      <dgm:prSet/>
      <dgm:spPr/>
      <dgm:t>
        <a:bodyPr/>
        <a:lstStyle/>
        <a:p>
          <a:endParaRPr lang="ru-RU"/>
        </a:p>
      </dgm:t>
    </dgm:pt>
    <dgm:pt modelId="{365C04F2-D57D-4F35-AC3C-6735B487EBA6}" type="sibTrans" cxnId="{840F250F-F3A1-441B-943C-103FA21242FD}">
      <dgm:prSet/>
      <dgm:spPr/>
      <dgm:t>
        <a:bodyPr/>
        <a:lstStyle/>
        <a:p>
          <a:endParaRPr lang="ru-RU"/>
        </a:p>
      </dgm:t>
    </dgm:pt>
    <dgm:pt modelId="{C0EA8A3E-F015-4B59-93F8-D11080EE77E3}" type="pres">
      <dgm:prSet presAssocID="{F069BC1E-EF37-4EEE-9B1C-2427E6E6E8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0DD37-BCB9-4A16-B6B9-F40EB37AE8D0}" type="pres">
      <dgm:prSet presAssocID="{3E879972-A744-425B-9E46-165A92D3263E}" presName="node" presStyleLbl="node1" presStyleIdx="0" presStyleCnt="2" custLinFactNeighborX="2289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DF45D-3F15-46EC-BAA9-AEC18313BE99}" type="pres">
      <dgm:prSet presAssocID="{96EBEA33-D0A8-4306-82AA-52C0500BB2F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5FFD5EE-2202-4E89-906F-8910C16EF8B5}" type="pres">
      <dgm:prSet presAssocID="{96EBEA33-D0A8-4306-82AA-52C0500BB2F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8B8319D-25FB-42C5-A81D-F1FF4BE8090E}" type="pres">
      <dgm:prSet presAssocID="{AFF121ED-33DF-4757-B08F-F1BB973D0E09}" presName="node" presStyleLbl="node1" presStyleIdx="1" presStyleCnt="2" custLinFactNeighborX="184" custLinFactNeighborY="-4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661AC-4FCA-4D22-9DB5-942904FA54D9}" type="presOf" srcId="{96EBEA33-D0A8-4306-82AA-52C0500BB2F6}" destId="{EA7DF45D-3F15-46EC-BAA9-AEC18313BE99}" srcOrd="0" destOrd="0" presId="urn:microsoft.com/office/officeart/2005/8/layout/process2"/>
    <dgm:cxn modelId="{E2BF9DFA-A9CA-489E-90A4-8446243873F7}" type="presOf" srcId="{AFF121ED-33DF-4757-B08F-F1BB973D0E09}" destId="{D8B8319D-25FB-42C5-A81D-F1FF4BE8090E}" srcOrd="0" destOrd="0" presId="urn:microsoft.com/office/officeart/2005/8/layout/process2"/>
    <dgm:cxn modelId="{EACF9912-7C51-490B-BF10-959C13F297F3}" type="presOf" srcId="{96EBEA33-D0A8-4306-82AA-52C0500BB2F6}" destId="{E5FFD5EE-2202-4E89-906F-8910C16EF8B5}" srcOrd="1" destOrd="0" presId="urn:microsoft.com/office/officeart/2005/8/layout/process2"/>
    <dgm:cxn modelId="{840F250F-F3A1-441B-943C-103FA21242FD}" srcId="{F069BC1E-EF37-4EEE-9B1C-2427E6E6E8F9}" destId="{AFF121ED-33DF-4757-B08F-F1BB973D0E09}" srcOrd="1" destOrd="0" parTransId="{03E8E89A-4931-403F-AD50-ED4E292331BF}" sibTransId="{365C04F2-D57D-4F35-AC3C-6735B487EBA6}"/>
    <dgm:cxn modelId="{5F3F5F90-1E8C-4C91-B9B4-E82F27426180}" type="presOf" srcId="{F069BC1E-EF37-4EEE-9B1C-2427E6E6E8F9}" destId="{C0EA8A3E-F015-4B59-93F8-D11080EE77E3}" srcOrd="0" destOrd="0" presId="urn:microsoft.com/office/officeart/2005/8/layout/process2"/>
    <dgm:cxn modelId="{98A0E38D-5D87-43ED-A617-C956AAA51DB9}" type="presOf" srcId="{3E879972-A744-425B-9E46-165A92D3263E}" destId="{14A0DD37-BCB9-4A16-B6B9-F40EB37AE8D0}" srcOrd="0" destOrd="0" presId="urn:microsoft.com/office/officeart/2005/8/layout/process2"/>
    <dgm:cxn modelId="{32E38946-5190-4B91-80C9-1C71845A4C42}" srcId="{F069BC1E-EF37-4EEE-9B1C-2427E6E6E8F9}" destId="{3E879972-A744-425B-9E46-165A92D3263E}" srcOrd="0" destOrd="0" parTransId="{32B306C6-3327-4C76-A402-D467247AD652}" sibTransId="{96EBEA33-D0A8-4306-82AA-52C0500BB2F6}"/>
    <dgm:cxn modelId="{086893E1-5EA3-4154-BADC-DD176529988F}" type="presParOf" srcId="{C0EA8A3E-F015-4B59-93F8-D11080EE77E3}" destId="{14A0DD37-BCB9-4A16-B6B9-F40EB37AE8D0}" srcOrd="0" destOrd="0" presId="urn:microsoft.com/office/officeart/2005/8/layout/process2"/>
    <dgm:cxn modelId="{54040326-8EAA-420A-BEE5-885E353ADCF2}" type="presParOf" srcId="{C0EA8A3E-F015-4B59-93F8-D11080EE77E3}" destId="{EA7DF45D-3F15-46EC-BAA9-AEC18313BE99}" srcOrd="1" destOrd="0" presId="urn:microsoft.com/office/officeart/2005/8/layout/process2"/>
    <dgm:cxn modelId="{96A09CE8-4EC5-4D1F-AEA7-2FFF192E93CD}" type="presParOf" srcId="{EA7DF45D-3F15-46EC-BAA9-AEC18313BE99}" destId="{E5FFD5EE-2202-4E89-906F-8910C16EF8B5}" srcOrd="0" destOrd="0" presId="urn:microsoft.com/office/officeart/2005/8/layout/process2"/>
    <dgm:cxn modelId="{AC0E465C-2A7E-44CF-BA85-A1D6924280C2}" type="presParOf" srcId="{C0EA8A3E-F015-4B59-93F8-D11080EE77E3}" destId="{D8B8319D-25FB-42C5-A81D-F1FF4BE8090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ИС-08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«Не закончил»: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CB0F38F9-1A74-47E9-8DDE-CC3105436D6A}">
      <dgm:prSet/>
      <dgm:spPr/>
      <dgm:t>
        <a:bodyPr/>
        <a:lstStyle/>
        <a:p>
          <a:endParaRPr lang="ru-RU" dirty="0" smtClean="0"/>
        </a:p>
        <a:p>
          <a:r>
            <a:rPr lang="ru-RU" dirty="0" smtClean="0"/>
            <a:t>В БР проставить «Незачет»: «Х» (8 крестиков)</a:t>
          </a:r>
          <a:endParaRPr lang="ru-RU" dirty="0"/>
        </a:p>
      </dgm:t>
    </dgm:pt>
    <dgm:pt modelId="{9887524B-13E3-40B3-8B5C-19CB4A3E4477}" type="parTrans" cxnId="{8AADA235-9B17-42EC-8EC6-AE67B80F290C}">
      <dgm:prSet/>
      <dgm:spPr/>
    </dgm:pt>
    <dgm:pt modelId="{52D605AC-0AC9-4982-9C16-0582FD6FFA72}" type="sibTrans" cxnId="{8AADA235-9B17-42EC-8EC6-AE67B80F290C}">
      <dgm:prSet/>
      <dgm:spPr/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4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4"/>
      <dgm:spPr/>
    </dgm:pt>
    <dgm:pt modelId="{5F299F80-7712-4B77-904C-9D1ADEE8E9F1}" type="pres">
      <dgm:prSet presAssocID="{3B8283A7-62FD-4F65-868D-741CD0ECEB8D}" presName="imagNode" presStyleLbl="fgImgPlace1" presStyleIdx="0" presStyleCnt="4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4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4"/>
      <dgm:spPr/>
    </dgm:pt>
    <dgm:pt modelId="{255A88BC-3E1E-49DE-AAD9-3BF77A2F7720}" type="pres">
      <dgm:prSet presAssocID="{ED3C55F0-A539-4600-B2FA-C81EF7C662A0}" presName="imagNode" presStyleLbl="fgImgPlace1" presStyleIdx="1" presStyleCnt="4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1229C8-6810-48EF-AC58-F138018B242D}" type="pres">
      <dgm:prSet presAssocID="{CB0F38F9-1A74-47E9-8DDE-CC3105436D6A}" presName="compNode" presStyleCnt="0"/>
      <dgm:spPr/>
    </dgm:pt>
    <dgm:pt modelId="{955134FA-0495-4FC4-9A50-332BA5E6701D}" type="pres">
      <dgm:prSet presAssocID="{CB0F38F9-1A74-47E9-8DDE-CC3105436D6A}" presName="bkgdShape" presStyleLbl="node1" presStyleIdx="2" presStyleCnt="4" custLinFactNeighborX="1751" custLinFactNeighborY="5885"/>
      <dgm:spPr/>
      <dgm:t>
        <a:bodyPr/>
        <a:lstStyle/>
        <a:p>
          <a:endParaRPr lang="ru-RU"/>
        </a:p>
      </dgm:t>
    </dgm:pt>
    <dgm:pt modelId="{B6B1478F-E7BA-4D74-9A4C-E9FADA33BF96}" type="pres">
      <dgm:prSet presAssocID="{CB0F38F9-1A74-47E9-8DDE-CC3105436D6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ADFC0-CBA4-47CF-A2AE-C74D465E5DD6}" type="pres">
      <dgm:prSet presAssocID="{CB0F38F9-1A74-47E9-8DDE-CC3105436D6A}" presName="invisiNode" presStyleLbl="node1" presStyleIdx="2" presStyleCnt="4"/>
      <dgm:spPr/>
    </dgm:pt>
    <dgm:pt modelId="{7F77AA4C-7E63-4ABC-8603-9668BD5B830D}" type="pres">
      <dgm:prSet presAssocID="{CB0F38F9-1A74-47E9-8DDE-CC3105436D6A}" presName="imagNode" presStyleLbl="fgImgPlace1" presStyleIdx="2" presStyleCnt="4" custScaleX="136922" custScaleY="1941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BB9ABAC-5AE5-4F5E-B377-75FFC0B597B2}" type="pres">
      <dgm:prSet presAssocID="{52D605AC-0AC9-4982-9C16-0582FD6FFA72}" presName="sibTrans" presStyleLbl="sibTrans2D1" presStyleIdx="0" presStyleCnt="0"/>
      <dgm:spPr/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3" presStyleCnt="4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3" presStyleCnt="4"/>
      <dgm:spPr/>
    </dgm:pt>
    <dgm:pt modelId="{24407E5E-CCB3-4236-859A-934A1C7EA2C6}" type="pres">
      <dgm:prSet presAssocID="{9436B813-C379-4AA6-A14E-1F23FB890BEB}" presName="imagNode" presStyleLbl="fgImgPlace1" presStyleIdx="3" presStyleCnt="4" custScaleX="150930" custScaleY="198512" custLinFactNeighborX="16453" custLinFactNeighborY="-8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4E9DA898-FF7C-4AD3-BFF5-81E436DAAEB0}" type="presOf" srcId="{52D605AC-0AC9-4982-9C16-0582FD6FFA72}" destId="{ABB9ABAC-5AE5-4F5E-B377-75FFC0B597B2}" srcOrd="0" destOrd="0" presId="urn:microsoft.com/office/officeart/2005/8/layout/hList7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18DE3D6A-6F17-4E8F-8345-8198632F86DB}" srcId="{09E68F3F-4735-495F-853F-8DA27AD995EE}" destId="{9436B813-C379-4AA6-A14E-1F23FB890BEB}" srcOrd="3" destOrd="0" parTransId="{524FEDE8-40F1-4051-B35B-96E0C179CC66}" sibTransId="{6F0648D1-62D8-46AD-900A-91DA40182545}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3045138A-0284-4C97-8745-5800B11F77AA}" type="presOf" srcId="{CB0F38F9-1A74-47E9-8DDE-CC3105436D6A}" destId="{B6B1478F-E7BA-4D74-9A4C-E9FADA33BF96}" srcOrd="1" destOrd="0" presId="urn:microsoft.com/office/officeart/2005/8/layout/hList7"/>
    <dgm:cxn modelId="{BA298E4A-B72F-4390-9BD4-57003ADB1E4E}" type="presOf" srcId="{CB0F38F9-1A74-47E9-8DDE-CC3105436D6A}" destId="{955134FA-0495-4FC4-9A50-332BA5E6701D}" srcOrd="0" destOrd="0" presId="urn:microsoft.com/office/officeart/2005/8/layout/hList7"/>
    <dgm:cxn modelId="{8AADA235-9B17-42EC-8EC6-AE67B80F290C}" srcId="{09E68F3F-4735-495F-853F-8DA27AD995EE}" destId="{CB0F38F9-1A74-47E9-8DDE-CC3105436D6A}" srcOrd="2" destOrd="0" parTransId="{9887524B-13E3-40B3-8B5C-19CB4A3E4477}" sibTransId="{52D605AC-0AC9-4982-9C16-0582FD6FFA72}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3486CD1C-89CD-4D48-9FBB-D56A46E7A65C}" type="presParOf" srcId="{EE18BD87-0422-4563-A3BD-15D552613DB6}" destId="{421229C8-6810-48EF-AC58-F138018B242D}" srcOrd="4" destOrd="0" presId="urn:microsoft.com/office/officeart/2005/8/layout/hList7"/>
    <dgm:cxn modelId="{5D2E6E45-F1CF-4262-8725-C2C3E21FEA71}" type="presParOf" srcId="{421229C8-6810-48EF-AC58-F138018B242D}" destId="{955134FA-0495-4FC4-9A50-332BA5E6701D}" srcOrd="0" destOrd="0" presId="urn:microsoft.com/office/officeart/2005/8/layout/hList7"/>
    <dgm:cxn modelId="{A37A3C9E-52E0-45CD-AF6C-5F5834B4A7D4}" type="presParOf" srcId="{421229C8-6810-48EF-AC58-F138018B242D}" destId="{B6B1478F-E7BA-4D74-9A4C-E9FADA33BF96}" srcOrd="1" destOrd="0" presId="urn:microsoft.com/office/officeart/2005/8/layout/hList7"/>
    <dgm:cxn modelId="{14FF0E3D-9EB9-4A31-941A-E08308C98309}" type="presParOf" srcId="{421229C8-6810-48EF-AC58-F138018B242D}" destId="{1D3ADFC0-CBA4-47CF-A2AE-C74D465E5DD6}" srcOrd="2" destOrd="0" presId="urn:microsoft.com/office/officeart/2005/8/layout/hList7"/>
    <dgm:cxn modelId="{83797E51-2DB9-4605-ADE8-94A07CB20427}" type="presParOf" srcId="{421229C8-6810-48EF-AC58-F138018B242D}" destId="{7F77AA4C-7E63-4ABC-8603-9668BD5B830D}" srcOrd="3" destOrd="0" presId="urn:microsoft.com/office/officeart/2005/8/layout/hList7"/>
    <dgm:cxn modelId="{3ABCFFBC-14CA-4748-815A-642772D91D36}" type="presParOf" srcId="{EE18BD87-0422-4563-A3BD-15D552613DB6}" destId="{ABB9ABAC-5AE5-4F5E-B377-75FFC0B597B2}" srcOrd="5" destOrd="0" presId="urn:microsoft.com/office/officeart/2005/8/layout/hList7"/>
    <dgm:cxn modelId="{BC67A2FD-3E0C-46B7-A1BF-D8306B5573CC}" type="presParOf" srcId="{EE18BD87-0422-4563-A3BD-15D552613DB6}" destId="{487CAA13-6D22-41E6-95AF-46EBD9A0CB89}" srcOrd="6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</a:t>
          </a:r>
          <a:r>
            <a:rPr lang="ru-RU" dirty="0" smtClean="0"/>
            <a:t>-носитель;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«В устной форме»: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C6F5FA-0686-4E5A-A6F4-EF9B8D4FB0D0}" type="presOf" srcId="{ED3C55F0-A539-4600-B2FA-C81EF7C662A0}" destId="{00E9260A-86B5-4B7B-9B45-EC5E5896C66A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46B0919F-C2DF-4365-880D-30284C3E674D}" type="presOf" srcId="{9436B813-C379-4AA6-A14E-1F23FB890BEB}" destId="{20C7FE67-6CC8-402C-8DA7-59B2634196A5}" srcOrd="1" destOrd="0" presId="urn:microsoft.com/office/officeart/2005/8/layout/hList7"/>
    <dgm:cxn modelId="{7859AC12-5D2E-4C58-9B4B-B55E66656550}" type="presOf" srcId="{ED3C55F0-A539-4600-B2FA-C81EF7C662A0}" destId="{A47F0766-23A7-4A7B-B129-2670034F92BC}" srcOrd="0" destOrd="0" presId="urn:microsoft.com/office/officeart/2005/8/layout/hList7"/>
    <dgm:cxn modelId="{34A84C2A-8B95-4000-AD45-AAA0CDCABC87}" type="presOf" srcId="{9436B813-C379-4AA6-A14E-1F23FB890BEB}" destId="{1F67EEFC-F35F-49D4-8A01-E59D1A59B0E2}" srcOrd="0" destOrd="0" presId="urn:microsoft.com/office/officeart/2005/8/layout/hList7"/>
    <dgm:cxn modelId="{354A53E3-2DC8-4DCB-8EAC-E9C955BCFFE6}" type="presOf" srcId="{96674656-4F50-401F-B81D-60E0DC70E258}" destId="{E7F547BF-F70D-4DB9-80F8-693A4C33A00E}" srcOrd="0" destOrd="0" presId="urn:microsoft.com/office/officeart/2005/8/layout/hList7"/>
    <dgm:cxn modelId="{2AA7992D-2D4B-4CBD-BFE9-B598D907402D}" type="presOf" srcId="{3B8283A7-62FD-4F65-868D-741CD0ECEB8D}" destId="{2CF7D61E-A2E0-4FAA-A0B0-2AF873CA091F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64F13541-E5B9-4337-96F9-58C238FF6906}" type="presOf" srcId="{09E68F3F-4735-495F-853F-8DA27AD995EE}" destId="{8CB0D9FC-602D-4D03-A92D-A4975BEAC8C0}" srcOrd="0" destOrd="0" presId="urn:microsoft.com/office/officeart/2005/8/layout/hList7"/>
    <dgm:cxn modelId="{44089E06-E54B-4ACB-B3BA-AEC8F82D09F8}" type="presOf" srcId="{3B8283A7-62FD-4F65-868D-741CD0ECEB8D}" destId="{5FD5CF05-88B2-404D-A701-BD08C95EC040}" srcOrd="0" destOrd="0" presId="urn:microsoft.com/office/officeart/2005/8/layout/hList7"/>
    <dgm:cxn modelId="{A59C8F75-F9ED-41C4-A28A-592A6F3F6BCC}" type="presOf" srcId="{70011CFC-B2F1-4164-9BB1-B1C5BAA9C03B}" destId="{D40AB47E-E2E6-4279-81FA-2518479B06B6}" srcOrd="0" destOrd="0" presId="urn:microsoft.com/office/officeart/2005/8/layout/hList7"/>
    <dgm:cxn modelId="{9D82660F-DB80-4758-8834-213D0AA57F4A}" type="presParOf" srcId="{8CB0D9FC-602D-4D03-A92D-A4975BEAC8C0}" destId="{36336EE7-DE76-45C3-B075-67900E9B681E}" srcOrd="0" destOrd="0" presId="urn:microsoft.com/office/officeart/2005/8/layout/hList7"/>
    <dgm:cxn modelId="{6FD68F8D-D085-4E98-B8C8-E0A0FFC6CBB4}" type="presParOf" srcId="{8CB0D9FC-602D-4D03-A92D-A4975BEAC8C0}" destId="{EE18BD87-0422-4563-A3BD-15D552613DB6}" srcOrd="1" destOrd="0" presId="urn:microsoft.com/office/officeart/2005/8/layout/hList7"/>
    <dgm:cxn modelId="{32A63665-1F9F-41FA-A2FA-53685C37C62C}" type="presParOf" srcId="{EE18BD87-0422-4563-A3BD-15D552613DB6}" destId="{BA47550D-0283-494F-80AB-20C80ECEDC08}" srcOrd="0" destOrd="0" presId="urn:microsoft.com/office/officeart/2005/8/layout/hList7"/>
    <dgm:cxn modelId="{6F58E334-5080-4E04-B029-44B17C2D0CFA}" type="presParOf" srcId="{BA47550D-0283-494F-80AB-20C80ECEDC08}" destId="{5FD5CF05-88B2-404D-A701-BD08C95EC040}" srcOrd="0" destOrd="0" presId="urn:microsoft.com/office/officeart/2005/8/layout/hList7"/>
    <dgm:cxn modelId="{011C28D4-BAE8-4172-8B46-118C4948A36E}" type="presParOf" srcId="{BA47550D-0283-494F-80AB-20C80ECEDC08}" destId="{2CF7D61E-A2E0-4FAA-A0B0-2AF873CA091F}" srcOrd="1" destOrd="0" presId="urn:microsoft.com/office/officeart/2005/8/layout/hList7"/>
    <dgm:cxn modelId="{C9A99CAF-C758-4390-9E5D-397ECBA67115}" type="presParOf" srcId="{BA47550D-0283-494F-80AB-20C80ECEDC08}" destId="{B21A6768-21C9-4062-8BE3-38070E0AC017}" srcOrd="2" destOrd="0" presId="urn:microsoft.com/office/officeart/2005/8/layout/hList7"/>
    <dgm:cxn modelId="{01C0994B-FA68-4B0E-AB7B-FACA086CD0A7}" type="presParOf" srcId="{BA47550D-0283-494F-80AB-20C80ECEDC08}" destId="{5F299F80-7712-4B77-904C-9D1ADEE8E9F1}" srcOrd="3" destOrd="0" presId="urn:microsoft.com/office/officeart/2005/8/layout/hList7"/>
    <dgm:cxn modelId="{A6CBD3AD-350A-4C8A-86FF-55651E8F145F}" type="presParOf" srcId="{EE18BD87-0422-4563-A3BD-15D552613DB6}" destId="{E7F547BF-F70D-4DB9-80F8-693A4C33A00E}" srcOrd="1" destOrd="0" presId="urn:microsoft.com/office/officeart/2005/8/layout/hList7"/>
    <dgm:cxn modelId="{FFB5C1FD-A041-4645-B929-0E035C93723E}" type="presParOf" srcId="{EE18BD87-0422-4563-A3BD-15D552613DB6}" destId="{45537704-ABAD-49DB-9D14-334600850613}" srcOrd="2" destOrd="0" presId="urn:microsoft.com/office/officeart/2005/8/layout/hList7"/>
    <dgm:cxn modelId="{AC0ECF4B-5A94-43E1-ACF6-E0EEE18DDA47}" type="presParOf" srcId="{45537704-ABAD-49DB-9D14-334600850613}" destId="{A47F0766-23A7-4A7B-B129-2670034F92BC}" srcOrd="0" destOrd="0" presId="urn:microsoft.com/office/officeart/2005/8/layout/hList7"/>
    <dgm:cxn modelId="{F6069012-F072-4530-B202-30673E39D50A}" type="presParOf" srcId="{45537704-ABAD-49DB-9D14-334600850613}" destId="{00E9260A-86B5-4B7B-9B45-EC5E5896C66A}" srcOrd="1" destOrd="0" presId="urn:microsoft.com/office/officeart/2005/8/layout/hList7"/>
    <dgm:cxn modelId="{8E6960EF-A6B9-4924-AEB4-C0C4E226F3D9}" type="presParOf" srcId="{45537704-ABAD-49DB-9D14-334600850613}" destId="{C60E10AD-70B9-4D9C-B726-72BAA4396E6D}" srcOrd="2" destOrd="0" presId="urn:microsoft.com/office/officeart/2005/8/layout/hList7"/>
    <dgm:cxn modelId="{83B49FAA-A7F6-4AD6-ADB6-D78035D2C7D6}" type="presParOf" srcId="{45537704-ABAD-49DB-9D14-334600850613}" destId="{255A88BC-3E1E-49DE-AAD9-3BF77A2F7720}" srcOrd="3" destOrd="0" presId="urn:microsoft.com/office/officeart/2005/8/layout/hList7"/>
    <dgm:cxn modelId="{9D2FFC26-E8F2-4250-B061-FEC698DDEC25}" type="presParOf" srcId="{EE18BD87-0422-4563-A3BD-15D552613DB6}" destId="{D40AB47E-E2E6-4279-81FA-2518479B06B6}" srcOrd="3" destOrd="0" presId="urn:microsoft.com/office/officeart/2005/8/layout/hList7"/>
    <dgm:cxn modelId="{ABCE2373-A523-4F82-87D1-85E99244E463}" type="presParOf" srcId="{EE18BD87-0422-4563-A3BD-15D552613DB6}" destId="{487CAA13-6D22-41E6-95AF-46EBD9A0CB89}" srcOrd="4" destOrd="0" presId="urn:microsoft.com/office/officeart/2005/8/layout/hList7"/>
    <dgm:cxn modelId="{196BAFEE-9475-401D-8BD8-0D3BBFF7DFAD}" type="presParOf" srcId="{487CAA13-6D22-41E6-95AF-46EBD9A0CB89}" destId="{1F67EEFC-F35F-49D4-8A01-E59D1A59B0E2}" srcOrd="0" destOrd="0" presId="urn:microsoft.com/office/officeart/2005/8/layout/hList7"/>
    <dgm:cxn modelId="{7993E260-75ED-4848-8596-CDF0D80520DE}" type="presParOf" srcId="{487CAA13-6D22-41E6-95AF-46EBD9A0CB89}" destId="{20C7FE67-6CC8-402C-8DA7-59B2634196A5}" srcOrd="1" destOrd="0" presId="urn:microsoft.com/office/officeart/2005/8/layout/hList7"/>
    <dgm:cxn modelId="{BC8ABF8A-D55D-4C9E-B045-0DD3A9FBE793}" type="presParOf" srcId="{487CAA13-6D22-41E6-95AF-46EBD9A0CB89}" destId="{8EED75B6-EE76-47D2-A747-8E6D1D09A02E}" srcOrd="2" destOrd="0" presId="urn:microsoft.com/office/officeart/2005/8/layout/hList7"/>
    <dgm:cxn modelId="{94577C88-6F65-4DED-8417-AD19AD34E950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1800" dirty="0" smtClean="0"/>
            <a:t>За 30 минут и за 5 минут до окончания сочинения (изложения) сообщить участникам о скором завершении сочинения (изложения) и о необходимости перенести сочинение (изложение) из черновиков в бланк ответов</a:t>
          </a:r>
          <a:endParaRPr lang="ru-RU" sz="1800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1800" dirty="0" smtClean="0"/>
            <a:t>По истечении времени принять от участников бланки регистрации и бланки записи сочинения (изложения), заполнить соответствующие сопроводительные документы  (форма ИС-5)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1800" dirty="0" smtClean="0"/>
            <a:t>Собранные бланки регистрации и бланки записи итогового сочинения (изложения) , форму ИС-5 передать руководителю  ОО</a:t>
          </a:r>
          <a:endParaRPr lang="ru-RU" sz="1800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71332-308D-4E1A-9CE1-C9C8128745A2}" type="presOf" srcId="{2DB272C3-445C-4C25-ACC1-93501D99E5AE}" destId="{5AF06EFC-C78D-436E-86BA-3F3FFC9BF7BF}" srcOrd="0" destOrd="0" presId="urn:microsoft.com/office/officeart/2005/8/layout/hProcess9"/>
    <dgm:cxn modelId="{9BD9FF20-EFFC-423B-884A-5CD1703AF71D}" type="presOf" srcId="{FB25F252-2912-43CB-93FE-E9FDF91A20F5}" destId="{D1D7CBC5-0926-4815-BC34-0148A68C5ECA}" srcOrd="0" destOrd="0" presId="urn:microsoft.com/office/officeart/2005/8/layout/hProcess9"/>
    <dgm:cxn modelId="{5FD8BA0F-EC22-42D7-80E5-D8C409BF6FE5}" type="presOf" srcId="{C39E6ABC-4EAA-4CD6-BA33-55486546061A}" destId="{8CA28A2A-D5EB-4894-B108-F1E8DCFDF20D}" srcOrd="0" destOrd="0" presId="urn:microsoft.com/office/officeart/2005/8/layout/hProcess9"/>
    <dgm:cxn modelId="{EAEC94E9-478A-4866-878F-C6A4599B08DB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E8BA501D-EA0F-4412-96FF-93A6453CED1D}" type="presParOf" srcId="{D1D7CBC5-0926-4815-BC34-0148A68C5ECA}" destId="{53E5F6DF-54F0-44BE-A645-A7C81EAD4DD0}" srcOrd="0" destOrd="0" presId="urn:microsoft.com/office/officeart/2005/8/layout/hProcess9"/>
    <dgm:cxn modelId="{DDBA96A4-8115-490E-9542-F364652C9DBF}" type="presParOf" srcId="{D1D7CBC5-0926-4815-BC34-0148A68C5ECA}" destId="{6AEA1DA4-FDC3-4029-BC89-B3235CE83EE2}" srcOrd="1" destOrd="0" presId="urn:microsoft.com/office/officeart/2005/8/layout/hProcess9"/>
    <dgm:cxn modelId="{61DF4A67-7806-420E-926B-C96709A2CB98}" type="presParOf" srcId="{6AEA1DA4-FDC3-4029-BC89-B3235CE83EE2}" destId="{5AF06EFC-C78D-436E-86BA-3F3FFC9BF7BF}" srcOrd="0" destOrd="0" presId="urn:microsoft.com/office/officeart/2005/8/layout/hProcess9"/>
    <dgm:cxn modelId="{EB5A9F1E-FB13-4683-8DE4-48CF79FD6FFC}" type="presParOf" srcId="{6AEA1DA4-FDC3-4029-BC89-B3235CE83EE2}" destId="{4B32ED92-1F4E-48B1-9E3B-59D3F7D9022B}" srcOrd="1" destOrd="0" presId="urn:microsoft.com/office/officeart/2005/8/layout/hProcess9"/>
    <dgm:cxn modelId="{A2744AFD-9627-4BF4-9042-2FDCDD34A8D9}" type="presParOf" srcId="{6AEA1DA4-FDC3-4029-BC89-B3235CE83EE2}" destId="{B7249078-D660-46F4-B0B4-C57589B1B399}" srcOrd="2" destOrd="0" presId="urn:microsoft.com/office/officeart/2005/8/layout/hProcess9"/>
    <dgm:cxn modelId="{C7641790-D982-46EF-B680-AEBD7E4F6635}" type="presParOf" srcId="{6AEA1DA4-FDC3-4029-BC89-B3235CE83EE2}" destId="{B73360A8-A075-46F6-9EFE-1F98FFBB88D6}" srcOrd="3" destOrd="0" presId="urn:microsoft.com/office/officeart/2005/8/layout/hProcess9"/>
    <dgm:cxn modelId="{B1F3773F-8983-42E0-9F2B-8F688AF0A134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DB272C3-445C-4C25-ACC1-93501D99E5AE}">
      <dgm:prSet phldrT="[Текст]" custT="1"/>
      <dgm:spPr/>
      <dgm:t>
        <a:bodyPr/>
        <a:lstStyle/>
        <a:p>
          <a:r>
            <a:rPr lang="ru-RU" sz="1600" dirty="0" smtClean="0"/>
            <a:t>Принимает у членов комиссии </a:t>
          </a:r>
        </a:p>
        <a:p>
          <a:r>
            <a:rPr lang="ru-RU" sz="1600" dirty="0" smtClean="0"/>
            <a:t> по форме СПб-1 </a:t>
          </a:r>
        </a:p>
        <a:p>
          <a:r>
            <a:rPr lang="ru-RU" sz="1600" dirty="0" smtClean="0"/>
            <a:t>бланки итогового сочинения (изложения)</a:t>
          </a:r>
        </a:p>
        <a:p>
          <a:r>
            <a:rPr lang="ru-RU" sz="1600" dirty="0" smtClean="0"/>
            <a:t>и формы ИС-5</a:t>
          </a:r>
          <a:endParaRPr lang="ru-RU" sz="1600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1600" dirty="0" smtClean="0"/>
            <a:t>Передает техническому специалисту бланки регистрации и бланки записи для копирования</a:t>
          </a:r>
          <a:endParaRPr lang="ru-RU" sz="16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1600" dirty="0" smtClean="0"/>
            <a:t>Передает копии бланков на проверку комиссии </a:t>
          </a:r>
        </a:p>
        <a:p>
          <a:r>
            <a:rPr lang="ru-RU" sz="1600" dirty="0" smtClean="0"/>
            <a:t>(5 дней)</a:t>
          </a:r>
          <a:endParaRPr lang="ru-RU" sz="700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40221" custScaleY="184778" custLinFactNeighborX="39617" custLinFactNeighborY="-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48450" custScaleY="185760" custLinFactNeighborX="33292" custLinFactNeighborY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X="138978" custScaleY="187641" custLinFactNeighborX="95975" custLinFactNeighborY="-1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E0CEF-BDEE-4B5A-8FDB-D63E27DFD28A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761DF066-666F-41E8-B4CF-2BC77031E4B7}" type="presOf" srcId="{C39E6ABC-4EAA-4CD6-BA33-55486546061A}" destId="{8CA28A2A-D5EB-4894-B108-F1E8DCFDF20D}" srcOrd="0" destOrd="0" presId="urn:microsoft.com/office/officeart/2005/8/layout/hProcess9"/>
    <dgm:cxn modelId="{5DB451F3-E374-46AF-AE3D-D92757E4408C}" type="presOf" srcId="{FB25F252-2912-43CB-93FE-E9FDF91A20F5}" destId="{D1D7CBC5-0926-4815-BC34-0148A68C5ECA}" srcOrd="0" destOrd="0" presId="urn:microsoft.com/office/officeart/2005/8/layout/hProcess9"/>
    <dgm:cxn modelId="{04074A15-414C-4D15-8DE4-8D4DE3CF6AB7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CAF9A8-94CF-4787-AC2F-25CC5DA4114D}" type="presParOf" srcId="{D1D7CBC5-0926-4815-BC34-0148A68C5ECA}" destId="{53E5F6DF-54F0-44BE-A645-A7C81EAD4DD0}" srcOrd="0" destOrd="0" presId="urn:microsoft.com/office/officeart/2005/8/layout/hProcess9"/>
    <dgm:cxn modelId="{7861062A-86B2-4C58-A6C8-77E0297937FC}" type="presParOf" srcId="{D1D7CBC5-0926-4815-BC34-0148A68C5ECA}" destId="{6AEA1DA4-FDC3-4029-BC89-B3235CE83EE2}" srcOrd="1" destOrd="0" presId="urn:microsoft.com/office/officeart/2005/8/layout/hProcess9"/>
    <dgm:cxn modelId="{797C7583-4039-4FE2-A5DF-E5CF3A5FD955}" type="presParOf" srcId="{6AEA1DA4-FDC3-4029-BC89-B3235CE83EE2}" destId="{5AF06EFC-C78D-436E-86BA-3F3FFC9BF7BF}" srcOrd="0" destOrd="0" presId="urn:microsoft.com/office/officeart/2005/8/layout/hProcess9"/>
    <dgm:cxn modelId="{0A0B6E5E-CA2F-41B3-BE69-935103637593}" type="presParOf" srcId="{6AEA1DA4-FDC3-4029-BC89-B3235CE83EE2}" destId="{4B32ED92-1F4E-48B1-9E3B-59D3F7D9022B}" srcOrd="1" destOrd="0" presId="urn:microsoft.com/office/officeart/2005/8/layout/hProcess9"/>
    <dgm:cxn modelId="{6648C14B-578C-43DA-81DC-9D9C2465B352}" type="presParOf" srcId="{6AEA1DA4-FDC3-4029-BC89-B3235CE83EE2}" destId="{B7249078-D660-46F4-B0B4-C57589B1B399}" srcOrd="2" destOrd="0" presId="urn:microsoft.com/office/officeart/2005/8/layout/hProcess9"/>
    <dgm:cxn modelId="{C4048846-E1DF-4216-8334-1D349FFA4BF5}" type="presParOf" srcId="{6AEA1DA4-FDC3-4029-BC89-B3235CE83EE2}" destId="{B73360A8-A075-46F6-9EFE-1F98FFBB88D6}" srcOrd="3" destOrd="0" presId="urn:microsoft.com/office/officeart/2005/8/layout/hProcess9"/>
    <dgm:cxn modelId="{33EFBB61-7C3A-49A8-8300-B5F6C07C09E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1800" dirty="0" smtClean="0"/>
            <a:t>Принимает у руководителя бланки регистрации и бланки записи для копирования </a:t>
          </a:r>
          <a:endParaRPr lang="ru-RU" sz="1800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1800" dirty="0" smtClean="0"/>
            <a:t>Производит копирование бланков регистрации и бланков записи</a:t>
          </a:r>
        </a:p>
        <a:p>
          <a:r>
            <a:rPr lang="ru-RU" sz="1800" dirty="0" smtClean="0"/>
            <a:t>(кроме бланков удаленных участников и не закончивших по уважительной причине)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1800" dirty="0" smtClean="0"/>
            <a:t>После копирования передает оригиналы бланков регистрации и бланков ответов, а также копии бланков руководителю</a:t>
          </a:r>
          <a:endParaRPr lang="ru-RU" sz="1800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920FF-9C2B-4559-92CF-F4BA46379DC8}" type="presOf" srcId="{D882E575-6770-465A-998C-F8719173B6C3}" destId="{B7249078-D660-46F4-B0B4-C57589B1B399}" srcOrd="0" destOrd="0" presId="urn:microsoft.com/office/officeart/2005/8/layout/hProcess9"/>
    <dgm:cxn modelId="{BBB90F5E-4BB2-4262-884C-2F4990F04F07}" type="presOf" srcId="{2DB272C3-445C-4C25-ACC1-93501D99E5AE}" destId="{5AF06EFC-C78D-436E-86BA-3F3FFC9BF7BF}" srcOrd="0" destOrd="0" presId="urn:microsoft.com/office/officeart/2005/8/layout/hProcess9"/>
    <dgm:cxn modelId="{9C7D0927-308E-48AD-956C-04DC88B7A4A5}" type="presOf" srcId="{FB25F252-2912-43CB-93FE-E9FDF91A20F5}" destId="{D1D7CBC5-0926-4815-BC34-0148A68C5ECA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0A54D8A4-FD62-4A61-AFED-2CA64A0E46ED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8B4EC1F-064F-4F08-AFC3-295C4D9A9D1A}" type="presParOf" srcId="{D1D7CBC5-0926-4815-BC34-0148A68C5ECA}" destId="{53E5F6DF-54F0-44BE-A645-A7C81EAD4DD0}" srcOrd="0" destOrd="0" presId="urn:microsoft.com/office/officeart/2005/8/layout/hProcess9"/>
    <dgm:cxn modelId="{BFE4FB54-4E78-4AB2-A400-ACDE10A94D29}" type="presParOf" srcId="{D1D7CBC5-0926-4815-BC34-0148A68C5ECA}" destId="{6AEA1DA4-FDC3-4029-BC89-B3235CE83EE2}" srcOrd="1" destOrd="0" presId="urn:microsoft.com/office/officeart/2005/8/layout/hProcess9"/>
    <dgm:cxn modelId="{947C6888-F404-4BDC-A5F9-C0CE1DAF0902}" type="presParOf" srcId="{6AEA1DA4-FDC3-4029-BC89-B3235CE83EE2}" destId="{5AF06EFC-C78D-436E-86BA-3F3FFC9BF7BF}" srcOrd="0" destOrd="0" presId="urn:microsoft.com/office/officeart/2005/8/layout/hProcess9"/>
    <dgm:cxn modelId="{ED901488-A367-42BA-AED0-DE8439643314}" type="presParOf" srcId="{6AEA1DA4-FDC3-4029-BC89-B3235CE83EE2}" destId="{4B32ED92-1F4E-48B1-9E3B-59D3F7D9022B}" srcOrd="1" destOrd="0" presId="urn:microsoft.com/office/officeart/2005/8/layout/hProcess9"/>
    <dgm:cxn modelId="{6432B8E4-3BD1-4BC4-8FAB-35CB7791A164}" type="presParOf" srcId="{6AEA1DA4-FDC3-4029-BC89-B3235CE83EE2}" destId="{B7249078-D660-46F4-B0B4-C57589B1B399}" srcOrd="2" destOrd="0" presId="urn:microsoft.com/office/officeart/2005/8/layout/hProcess9"/>
    <dgm:cxn modelId="{CA166874-5BB4-4370-A78C-6D47DFA25669}" type="presParOf" srcId="{6AEA1DA4-FDC3-4029-BC89-B3235CE83EE2}" destId="{B73360A8-A075-46F6-9EFE-1F98FFBB88D6}" srcOrd="3" destOrd="0" presId="urn:microsoft.com/office/officeart/2005/8/layout/hProcess9"/>
    <dgm:cxn modelId="{FC773C4D-1E2E-4796-80DF-54A94D52FC26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1800" dirty="0" smtClean="0"/>
            <a:t>Осуществляют проверку итоговых сочинений (изложений) участников и их оценивание в соответствии с критериями оценивания. </a:t>
          </a:r>
          <a:endParaRPr lang="ru-RU" sz="1800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1800" dirty="0" smtClean="0"/>
            <a:t>Результаты проверки итоговых сочинений (изложений) и оценка вносятся в копию бланка регистрации и форму ИС-6.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1800" dirty="0" smtClean="0"/>
            <a:t>Копии бланков итогового сочинения (изложения) участников и форму ИС-6 передают руководителю ОО.</a:t>
          </a:r>
          <a:endParaRPr lang="ru-RU" sz="1800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C4E18-C454-456C-B804-F05D82A79E5D}" type="presOf" srcId="{C39E6ABC-4EAA-4CD6-BA33-55486546061A}" destId="{8CA28A2A-D5EB-4894-B108-F1E8DCFDF20D}" srcOrd="0" destOrd="0" presId="urn:microsoft.com/office/officeart/2005/8/layout/hProcess9"/>
    <dgm:cxn modelId="{5835BF31-D5D8-45B8-8F40-1A735B0C76E6}" type="presOf" srcId="{D882E575-6770-465A-998C-F8719173B6C3}" destId="{B7249078-D660-46F4-B0B4-C57589B1B399}" srcOrd="0" destOrd="0" presId="urn:microsoft.com/office/officeart/2005/8/layout/hProcess9"/>
    <dgm:cxn modelId="{587EA666-4F71-428C-A014-9D618480B744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5E7EA5E5-3163-4A9D-B334-8579D9D56635}" type="presOf" srcId="{FB25F252-2912-43CB-93FE-E9FDF91A20F5}" destId="{D1D7CBC5-0926-4815-BC34-0148A68C5ECA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B9CF3349-80E8-40AA-BEA5-AFDC44B87B96}" type="presParOf" srcId="{D1D7CBC5-0926-4815-BC34-0148A68C5ECA}" destId="{53E5F6DF-54F0-44BE-A645-A7C81EAD4DD0}" srcOrd="0" destOrd="0" presId="urn:microsoft.com/office/officeart/2005/8/layout/hProcess9"/>
    <dgm:cxn modelId="{5A32A48A-A5D9-44E8-84EB-532C69DE6704}" type="presParOf" srcId="{D1D7CBC5-0926-4815-BC34-0148A68C5ECA}" destId="{6AEA1DA4-FDC3-4029-BC89-B3235CE83EE2}" srcOrd="1" destOrd="0" presId="urn:microsoft.com/office/officeart/2005/8/layout/hProcess9"/>
    <dgm:cxn modelId="{FBDF3D55-B072-4E37-91BF-D41209D981AD}" type="presParOf" srcId="{6AEA1DA4-FDC3-4029-BC89-B3235CE83EE2}" destId="{5AF06EFC-C78D-436E-86BA-3F3FFC9BF7BF}" srcOrd="0" destOrd="0" presId="urn:microsoft.com/office/officeart/2005/8/layout/hProcess9"/>
    <dgm:cxn modelId="{2E82DB92-1D38-42BA-B02B-F63E13ED938A}" type="presParOf" srcId="{6AEA1DA4-FDC3-4029-BC89-B3235CE83EE2}" destId="{4B32ED92-1F4E-48B1-9E3B-59D3F7D9022B}" srcOrd="1" destOrd="0" presId="urn:microsoft.com/office/officeart/2005/8/layout/hProcess9"/>
    <dgm:cxn modelId="{33F476D7-D515-43F4-9CA8-0EF8A0E65543}" type="presParOf" srcId="{6AEA1DA4-FDC3-4029-BC89-B3235CE83EE2}" destId="{B7249078-D660-46F4-B0B4-C57589B1B399}" srcOrd="2" destOrd="0" presId="urn:microsoft.com/office/officeart/2005/8/layout/hProcess9"/>
    <dgm:cxn modelId="{B3B88639-9F8D-4419-B61F-F82A16443504}" type="presParOf" srcId="{6AEA1DA4-FDC3-4029-BC89-B3235CE83EE2}" destId="{B73360A8-A075-46F6-9EFE-1F98FFBB88D6}" srcOrd="3" destOrd="0" presId="urn:microsoft.com/office/officeart/2005/8/layout/hProcess9"/>
    <dgm:cxn modelId="{9A28C510-4CD2-49E3-A541-2B03D43785F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296B278-AE13-4105-8E3A-096945BAF923}">
      <dgm:prSet phldrT="[Текст]"/>
      <dgm:spPr/>
      <dgm:t>
        <a:bodyPr/>
        <a:lstStyle/>
        <a:p>
          <a:r>
            <a:rPr lang="ru-RU" dirty="0" smtClean="0"/>
            <a:t>Обеспечивает проверку сочинений (изложений)</a:t>
          </a:r>
          <a:endParaRPr lang="ru-RU" dirty="0"/>
        </a:p>
      </dgm:t>
    </dgm:pt>
    <dgm:pt modelId="{C8AB915E-C49A-4497-85A0-029664FAC847}" type="parTrans" cxnId="{CA8B01FB-81FF-4B0D-99BC-1DDB1BFA7823}">
      <dgm:prSet/>
      <dgm:spPr/>
      <dgm:t>
        <a:bodyPr/>
        <a:lstStyle/>
        <a:p>
          <a:endParaRPr lang="ru-RU"/>
        </a:p>
      </dgm:t>
    </dgm:pt>
    <dgm:pt modelId="{9EF15F89-2424-415E-8999-79C6344B0EA8}" type="sibTrans" cxnId="{CA8B01FB-81FF-4B0D-99BC-1DDB1BFA7823}">
      <dgm:prSet/>
      <dgm:spPr/>
      <dgm:t>
        <a:bodyPr/>
        <a:lstStyle/>
        <a:p>
          <a:endParaRPr lang="ru-RU"/>
        </a:p>
      </dgm:t>
    </dgm:pt>
    <dgm:pt modelId="{B24468F1-8330-4B1B-8FCE-FBED9AFB600F}">
      <dgm:prSet phldrT="[Текст]"/>
      <dgm:spPr/>
      <dgm:t>
        <a:bodyPr/>
        <a:lstStyle/>
        <a:p>
          <a:r>
            <a:rPr lang="ru-RU" dirty="0" smtClean="0"/>
            <a:t>Организует работу по внесению результатов проверки в оригиналы бланков и формы ИС-6</a:t>
          </a:r>
          <a:endParaRPr lang="ru-RU" dirty="0"/>
        </a:p>
      </dgm:t>
    </dgm:pt>
    <dgm:pt modelId="{324508B4-BC89-419C-8F3F-A75E57179DE0}" type="parTrans" cxnId="{31E88F5D-0BCB-4BAE-8778-48EF8BE781C4}">
      <dgm:prSet/>
      <dgm:spPr/>
      <dgm:t>
        <a:bodyPr/>
        <a:lstStyle/>
        <a:p>
          <a:endParaRPr lang="ru-RU"/>
        </a:p>
      </dgm:t>
    </dgm:pt>
    <dgm:pt modelId="{A5E58AC3-59F5-454E-AB51-0BD68F0FF70C}" type="sibTrans" cxnId="{31E88F5D-0BCB-4BAE-8778-48EF8BE781C4}">
      <dgm:prSet/>
      <dgm:spPr/>
      <dgm:t>
        <a:bodyPr/>
        <a:lstStyle/>
        <a:p>
          <a:endParaRPr lang="ru-RU"/>
        </a:p>
      </dgm:t>
    </dgm:pt>
    <dgm:pt modelId="{451F93CC-9A40-43D9-B192-4591F0E3B4DF}">
      <dgm:prSet phldrT="[Текст]"/>
      <dgm:spPr/>
      <dgm:t>
        <a:bodyPr/>
        <a:lstStyle/>
        <a:p>
          <a:r>
            <a:rPr lang="ru-RU" dirty="0" smtClean="0"/>
            <a:t>Контролирует передачу оригиналов бланков , форм ИС-5, ИС-6, ИС-7, ИС-8, ИС-9, СПб-8 районному координатору</a:t>
          </a:r>
          <a:endParaRPr lang="ru-RU" dirty="0"/>
        </a:p>
      </dgm:t>
    </dgm:pt>
    <dgm:pt modelId="{57FA64BB-0DB4-419D-BA20-520237A846B3}" type="parTrans" cxnId="{83188697-0C8E-425C-8B5E-3AEAAC9C4A75}">
      <dgm:prSet/>
      <dgm:spPr/>
      <dgm:t>
        <a:bodyPr/>
        <a:lstStyle/>
        <a:p>
          <a:endParaRPr lang="ru-RU"/>
        </a:p>
      </dgm:t>
    </dgm:pt>
    <dgm:pt modelId="{3EC82F63-2013-4F3F-830C-3455F73493C4}" type="sibTrans" cxnId="{83188697-0C8E-425C-8B5E-3AEAAC9C4A75}">
      <dgm:prSet/>
      <dgm:spPr/>
      <dgm:t>
        <a:bodyPr/>
        <a:lstStyle/>
        <a:p>
          <a:endParaRPr lang="ru-RU"/>
        </a:p>
      </dgm:t>
    </dgm:pt>
    <dgm:pt modelId="{389A681D-269E-4600-A074-D1D22F52A102}">
      <dgm:prSet phldrT="[Текст]"/>
      <dgm:spPr/>
      <dgm:t>
        <a:bodyPr/>
        <a:lstStyle/>
        <a:p>
          <a:r>
            <a:rPr lang="ru-RU" dirty="0" smtClean="0"/>
            <a:t>Обеспечивает  безопасное хранение копий бланков не менее месяца с момента проведения итогового сочинения</a:t>
          </a:r>
          <a:endParaRPr lang="ru-RU" dirty="0"/>
        </a:p>
      </dgm:t>
    </dgm:pt>
    <dgm:pt modelId="{B49137C7-4773-443E-AD34-C92FAD4667B1}" type="parTrans" cxnId="{30E2E81A-7839-4612-B67A-7790AB961F26}">
      <dgm:prSet/>
      <dgm:spPr/>
      <dgm:t>
        <a:bodyPr/>
        <a:lstStyle/>
        <a:p>
          <a:endParaRPr lang="ru-RU"/>
        </a:p>
      </dgm:t>
    </dgm:pt>
    <dgm:pt modelId="{8DF5D0E2-D407-47BB-9EAF-C0E2A43CC355}" type="sibTrans" cxnId="{30E2E81A-7839-4612-B67A-7790AB961F26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01A76904-078F-4DC4-ACC0-C447624E0037}" type="pres">
      <dgm:prSet presAssocID="{3296B278-AE13-4105-8E3A-096945BAF923}" presName="textNode" presStyleLbl="node1" presStyleIdx="0" presStyleCnt="4" custScaleX="392847" custScaleY="211247" custLinFactNeighborX="-948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6A8B-FDC4-426B-B1A5-521D8ED7C607}" type="pres">
      <dgm:prSet presAssocID="{9EF15F89-2424-415E-8999-79C6344B0EA8}" presName="sibTrans" presStyleCnt="0"/>
      <dgm:spPr/>
    </dgm:pt>
    <dgm:pt modelId="{6437E83B-F6BC-462F-9CF6-D56552C85B0A}" type="pres">
      <dgm:prSet presAssocID="{B24468F1-8330-4B1B-8FCE-FBED9AFB600F}" presName="textNode" presStyleLbl="node1" presStyleIdx="1" presStyleCnt="4" custScaleX="390196" custScaleY="211247" custLinFactX="-37639" custLinFactNeighborX="-10000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773B-26D5-4DCC-B216-C7D237AAEFC0}" type="pres">
      <dgm:prSet presAssocID="{A5E58AC3-59F5-454E-AB51-0BD68F0FF70C}" presName="sibTrans" presStyleCnt="0"/>
      <dgm:spPr/>
    </dgm:pt>
    <dgm:pt modelId="{AD391CBB-CCC2-4F67-9E74-4EC6DE81EDC8}" type="pres">
      <dgm:prSet presAssocID="{451F93CC-9A40-43D9-B192-4591F0E3B4DF}" presName="textNode" presStyleLbl="node1" presStyleIdx="2" presStyleCnt="4" custScaleX="423721" custScaleY="214047" custLinFactX="-49775" custLinFactNeighborX="-100000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BE363-497B-472C-9D4B-DEB850217F6C}" type="pres">
      <dgm:prSet presAssocID="{3EC82F63-2013-4F3F-830C-3455F73493C4}" presName="sibTrans" presStyleCnt="0"/>
      <dgm:spPr/>
    </dgm:pt>
    <dgm:pt modelId="{9C258E64-5372-4D8B-8017-269408625741}" type="pres">
      <dgm:prSet presAssocID="{389A681D-269E-4600-A074-D1D22F52A102}" presName="textNode" presStyleLbl="node1" presStyleIdx="3" presStyleCnt="4" custScaleX="418940" custScaleY="205790" custLinFactX="-40714" custLinFactNeighborX="-100000" custLinFactNeighborY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858A3-20C8-451C-963E-4804683539B4}" type="presOf" srcId="{451F93CC-9A40-43D9-B192-4591F0E3B4DF}" destId="{AD391CBB-CCC2-4F67-9E74-4EC6DE81EDC8}" srcOrd="0" destOrd="0" presId="urn:microsoft.com/office/officeart/2005/8/layout/hProcess9"/>
    <dgm:cxn modelId="{0D3732F7-7308-464D-BCA1-F64DD8602509}" type="presOf" srcId="{FB25F252-2912-43CB-93FE-E9FDF91A20F5}" destId="{D1D7CBC5-0926-4815-BC34-0148A68C5ECA}" srcOrd="0" destOrd="0" presId="urn:microsoft.com/office/officeart/2005/8/layout/hProcess9"/>
    <dgm:cxn modelId="{83188697-0C8E-425C-8B5E-3AEAAC9C4A75}" srcId="{FB25F252-2912-43CB-93FE-E9FDF91A20F5}" destId="{451F93CC-9A40-43D9-B192-4591F0E3B4DF}" srcOrd="2" destOrd="0" parTransId="{57FA64BB-0DB4-419D-BA20-520237A846B3}" sibTransId="{3EC82F63-2013-4F3F-830C-3455F73493C4}"/>
    <dgm:cxn modelId="{CA8B01FB-81FF-4B0D-99BC-1DDB1BFA7823}" srcId="{FB25F252-2912-43CB-93FE-E9FDF91A20F5}" destId="{3296B278-AE13-4105-8E3A-096945BAF923}" srcOrd="0" destOrd="0" parTransId="{C8AB915E-C49A-4497-85A0-029664FAC847}" sibTransId="{9EF15F89-2424-415E-8999-79C6344B0EA8}"/>
    <dgm:cxn modelId="{A293526C-C21F-4A89-8D9E-912510754517}" type="presOf" srcId="{B24468F1-8330-4B1B-8FCE-FBED9AFB600F}" destId="{6437E83B-F6BC-462F-9CF6-D56552C85B0A}" srcOrd="0" destOrd="0" presId="urn:microsoft.com/office/officeart/2005/8/layout/hProcess9"/>
    <dgm:cxn modelId="{F6E409F7-934E-4F21-A8B1-85B91DA33720}" type="presOf" srcId="{389A681D-269E-4600-A074-D1D22F52A102}" destId="{9C258E64-5372-4D8B-8017-269408625741}" srcOrd="0" destOrd="0" presId="urn:microsoft.com/office/officeart/2005/8/layout/hProcess9"/>
    <dgm:cxn modelId="{30E2E81A-7839-4612-B67A-7790AB961F26}" srcId="{FB25F252-2912-43CB-93FE-E9FDF91A20F5}" destId="{389A681D-269E-4600-A074-D1D22F52A102}" srcOrd="3" destOrd="0" parTransId="{B49137C7-4773-443E-AD34-C92FAD4667B1}" sibTransId="{8DF5D0E2-D407-47BB-9EAF-C0E2A43CC355}"/>
    <dgm:cxn modelId="{E1CF3BB9-C4D9-4E8F-A13E-2441D9615224}" type="presOf" srcId="{3296B278-AE13-4105-8E3A-096945BAF923}" destId="{01A76904-078F-4DC4-ACC0-C447624E0037}" srcOrd="0" destOrd="0" presId="urn:microsoft.com/office/officeart/2005/8/layout/hProcess9"/>
    <dgm:cxn modelId="{31E88F5D-0BCB-4BAE-8778-48EF8BE781C4}" srcId="{FB25F252-2912-43CB-93FE-E9FDF91A20F5}" destId="{B24468F1-8330-4B1B-8FCE-FBED9AFB600F}" srcOrd="1" destOrd="0" parTransId="{324508B4-BC89-419C-8F3F-A75E57179DE0}" sibTransId="{A5E58AC3-59F5-454E-AB51-0BD68F0FF70C}"/>
    <dgm:cxn modelId="{8EF0D3F6-A17F-4427-AD33-C87B6D1896FF}" type="presParOf" srcId="{D1D7CBC5-0926-4815-BC34-0148A68C5ECA}" destId="{53E5F6DF-54F0-44BE-A645-A7C81EAD4DD0}" srcOrd="0" destOrd="0" presId="urn:microsoft.com/office/officeart/2005/8/layout/hProcess9"/>
    <dgm:cxn modelId="{6BD5E239-E515-4B3D-9A30-B9140119B73A}" type="presParOf" srcId="{D1D7CBC5-0926-4815-BC34-0148A68C5ECA}" destId="{6AEA1DA4-FDC3-4029-BC89-B3235CE83EE2}" srcOrd="1" destOrd="0" presId="urn:microsoft.com/office/officeart/2005/8/layout/hProcess9"/>
    <dgm:cxn modelId="{F641F576-283E-4E05-8CA4-F32AB523BCE9}" type="presParOf" srcId="{6AEA1DA4-FDC3-4029-BC89-B3235CE83EE2}" destId="{01A76904-078F-4DC4-ACC0-C447624E0037}" srcOrd="0" destOrd="0" presId="urn:microsoft.com/office/officeart/2005/8/layout/hProcess9"/>
    <dgm:cxn modelId="{3DF84CD3-1106-4703-B79D-D85AD221300B}" type="presParOf" srcId="{6AEA1DA4-FDC3-4029-BC89-B3235CE83EE2}" destId="{0B3E6A8B-FDC4-426B-B1A5-521D8ED7C607}" srcOrd="1" destOrd="0" presId="urn:microsoft.com/office/officeart/2005/8/layout/hProcess9"/>
    <dgm:cxn modelId="{EED5A22C-7E99-4F8F-BFC9-FB019E2F6943}" type="presParOf" srcId="{6AEA1DA4-FDC3-4029-BC89-B3235CE83EE2}" destId="{6437E83B-F6BC-462F-9CF6-D56552C85B0A}" srcOrd="2" destOrd="0" presId="urn:microsoft.com/office/officeart/2005/8/layout/hProcess9"/>
    <dgm:cxn modelId="{A7E13F90-98C6-4702-9F69-9B1E091398C8}" type="presParOf" srcId="{6AEA1DA4-FDC3-4029-BC89-B3235CE83EE2}" destId="{576B773B-26D5-4DCC-B216-C7D237AAEFC0}" srcOrd="3" destOrd="0" presId="urn:microsoft.com/office/officeart/2005/8/layout/hProcess9"/>
    <dgm:cxn modelId="{5289AADE-F1C8-4D9D-A273-CDCDA5C1DEE6}" type="presParOf" srcId="{6AEA1DA4-FDC3-4029-BC89-B3235CE83EE2}" destId="{AD391CBB-CCC2-4F67-9E74-4EC6DE81EDC8}" srcOrd="4" destOrd="0" presId="urn:microsoft.com/office/officeart/2005/8/layout/hProcess9"/>
    <dgm:cxn modelId="{7BF26B10-7D27-4BD0-B02A-0BA73716F68C}" type="presParOf" srcId="{6AEA1DA4-FDC3-4029-BC89-B3235CE83EE2}" destId="{EAFBE363-497B-472C-9D4B-DEB850217F6C}" srcOrd="5" destOrd="0" presId="urn:microsoft.com/office/officeart/2005/8/layout/hProcess9"/>
    <dgm:cxn modelId="{81035DEE-B374-4B4F-A8F7-7DC256C0DC82}" type="presParOf" srcId="{6AEA1DA4-FDC3-4029-BC89-B3235CE83EE2}" destId="{9C258E64-5372-4D8B-8017-2694086257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CBFB7-CF48-4D9B-89C0-26C3CBAFF4BF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AC9DFC6-EC9A-4968-BF79-B75B0451499D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dirty="0" smtClean="0"/>
            <a:t>Задачи:</a:t>
          </a:r>
          <a:endParaRPr lang="ru-RU" sz="2800" dirty="0"/>
        </a:p>
      </dgm:t>
    </dgm:pt>
    <dgm:pt modelId="{41677064-6526-44D8-9A8C-79944263C2C9}" type="parTrans" cxnId="{915D4CD2-ED73-4525-8D04-AF69324177FF}">
      <dgm:prSet/>
      <dgm:spPr/>
      <dgm:t>
        <a:bodyPr/>
        <a:lstStyle/>
        <a:p>
          <a:endParaRPr lang="ru-RU"/>
        </a:p>
      </dgm:t>
    </dgm:pt>
    <dgm:pt modelId="{73774DBA-B446-4C9B-B663-37692BE840EF}" type="sibTrans" cxnId="{915D4CD2-ED73-4525-8D04-AF69324177FF}">
      <dgm:prSet/>
      <dgm:spPr/>
      <dgm:t>
        <a:bodyPr/>
        <a:lstStyle/>
        <a:p>
          <a:endParaRPr lang="ru-RU"/>
        </a:p>
      </dgm:t>
    </dgm:pt>
    <dgm:pt modelId="{635587DD-09B5-4777-91A5-9CFD9802E79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допуск к ГИА</a:t>
          </a:r>
          <a:endParaRPr lang="ru-RU" sz="2400" dirty="0"/>
        </a:p>
      </dgm:t>
    </dgm:pt>
    <dgm:pt modelId="{0C94819C-A976-44D6-9C91-4A57799540F0}" type="parTrans" cxnId="{9E9C29C7-7869-48C7-837B-C1300C3F46D1}">
      <dgm:prSet/>
      <dgm:spPr/>
      <dgm:t>
        <a:bodyPr/>
        <a:lstStyle/>
        <a:p>
          <a:endParaRPr lang="ru-RU"/>
        </a:p>
      </dgm:t>
    </dgm:pt>
    <dgm:pt modelId="{B52FE2B1-4152-4EF5-B7D9-450E9857D439}" type="sibTrans" cxnId="{9E9C29C7-7869-48C7-837B-C1300C3F46D1}">
      <dgm:prSet/>
      <dgm:spPr/>
      <dgm:t>
        <a:bodyPr/>
        <a:lstStyle/>
        <a:p>
          <a:endParaRPr lang="ru-RU"/>
        </a:p>
      </dgm:t>
    </dgm:pt>
    <dgm:pt modelId="{3D6DC555-0D22-4AB1-9AB0-3409C8D1993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000" dirty="0" smtClean="0"/>
        </a:p>
        <a:p>
          <a:pPr rtl="0"/>
          <a:r>
            <a:rPr lang="ru-RU" sz="2000" dirty="0" smtClean="0"/>
            <a:t>возможность использования результатов сочинения при поступлении в вуз</a:t>
          </a:r>
          <a:endParaRPr lang="en-US" sz="2000" dirty="0" smtClean="0"/>
        </a:p>
        <a:p>
          <a:pPr rtl="0"/>
          <a:endParaRPr lang="ru-RU" sz="1400" dirty="0"/>
        </a:p>
      </dgm:t>
    </dgm:pt>
    <dgm:pt modelId="{82195844-6478-4949-8D7C-E02FF0A5F491}" type="parTrans" cxnId="{80264738-752F-474C-B8AD-EFC9FDB29CA3}">
      <dgm:prSet/>
      <dgm:spPr/>
      <dgm:t>
        <a:bodyPr/>
        <a:lstStyle/>
        <a:p>
          <a:endParaRPr lang="ru-RU"/>
        </a:p>
      </dgm:t>
    </dgm:pt>
    <dgm:pt modelId="{C6231901-429D-479A-8F1E-27DA7F6F6FDF}" type="sibTrans" cxnId="{80264738-752F-474C-B8AD-EFC9FDB29CA3}">
      <dgm:prSet/>
      <dgm:spPr/>
      <dgm:t>
        <a:bodyPr/>
        <a:lstStyle/>
        <a:p>
          <a:endParaRPr lang="ru-RU"/>
        </a:p>
      </dgm:t>
    </dgm:pt>
    <dgm:pt modelId="{F3D801E9-76C5-4E40-A091-11140657DB4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( до 10 баллов по решению вуза)</a:t>
          </a:r>
          <a:endParaRPr lang="ru-RU" sz="1400" dirty="0"/>
        </a:p>
      </dgm:t>
    </dgm:pt>
    <dgm:pt modelId="{9D670FF2-B463-487D-B64F-83D66CBC7EDC}" type="parTrans" cxnId="{A05619B2-EDBC-4C4B-B750-A4BAC15A8AC4}">
      <dgm:prSet/>
      <dgm:spPr/>
      <dgm:t>
        <a:bodyPr/>
        <a:lstStyle/>
        <a:p>
          <a:endParaRPr lang="ru-RU"/>
        </a:p>
      </dgm:t>
    </dgm:pt>
    <dgm:pt modelId="{8C57CEF3-B629-49C8-8B47-19721ACCBA8A}" type="sibTrans" cxnId="{A05619B2-EDBC-4C4B-B750-A4BAC15A8AC4}">
      <dgm:prSet/>
      <dgm:spPr/>
      <dgm:t>
        <a:bodyPr/>
        <a:lstStyle/>
        <a:p>
          <a:endParaRPr lang="ru-RU"/>
        </a:p>
      </dgm:t>
    </dgm:pt>
    <dgm:pt modelId="{E05038AA-1939-4C6A-9BAF-07033AF59607}" type="pres">
      <dgm:prSet presAssocID="{187CBFB7-CF48-4D9B-89C0-26C3CBAFF4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A9428-5720-406D-B593-3E3089A20112}" type="pres">
      <dgm:prSet presAssocID="{F3D801E9-76C5-4E40-A091-11140657DB49}" presName="boxAndChildren" presStyleCnt="0"/>
      <dgm:spPr/>
    </dgm:pt>
    <dgm:pt modelId="{4EFDC62E-2764-4C27-8DBB-E8E7C5859A38}" type="pres">
      <dgm:prSet presAssocID="{F3D801E9-76C5-4E40-A091-11140657DB49}" presName="parentTextBox" presStyleLbl="node1" presStyleIdx="0" presStyleCnt="4"/>
      <dgm:spPr/>
      <dgm:t>
        <a:bodyPr/>
        <a:lstStyle/>
        <a:p>
          <a:endParaRPr lang="ru-RU"/>
        </a:p>
      </dgm:t>
    </dgm:pt>
    <dgm:pt modelId="{17C9B68B-B09C-41B3-B2E0-F95D8903BBC5}" type="pres">
      <dgm:prSet presAssocID="{C6231901-429D-479A-8F1E-27DA7F6F6FDF}" presName="sp" presStyleCnt="0"/>
      <dgm:spPr/>
    </dgm:pt>
    <dgm:pt modelId="{5A227CE6-E7B5-4BA3-9BFF-BE18C2535879}" type="pres">
      <dgm:prSet presAssocID="{3D6DC555-0D22-4AB1-9AB0-3409C8D1993E}" presName="arrowAndChildren" presStyleCnt="0"/>
      <dgm:spPr/>
    </dgm:pt>
    <dgm:pt modelId="{E3D5C735-80F9-4A28-9514-E3340E120C75}" type="pres">
      <dgm:prSet presAssocID="{3D6DC555-0D22-4AB1-9AB0-3409C8D1993E}" presName="parentTextArrow" presStyleLbl="node1" presStyleIdx="1" presStyleCnt="4" custScaleY="132997" custLinFactNeighborX="-118" custLinFactNeighborY="-504"/>
      <dgm:spPr/>
      <dgm:t>
        <a:bodyPr/>
        <a:lstStyle/>
        <a:p>
          <a:endParaRPr lang="ru-RU"/>
        </a:p>
      </dgm:t>
    </dgm:pt>
    <dgm:pt modelId="{BCC90524-4994-42BD-B20F-D6E8587E3B4A}" type="pres">
      <dgm:prSet presAssocID="{B52FE2B1-4152-4EF5-B7D9-450E9857D439}" presName="sp" presStyleCnt="0"/>
      <dgm:spPr/>
    </dgm:pt>
    <dgm:pt modelId="{D8C1AFF8-53A0-4844-B817-4E10866B0CF5}" type="pres">
      <dgm:prSet presAssocID="{635587DD-09B5-4777-91A5-9CFD9802E79E}" presName="arrowAndChildren" presStyleCnt="0"/>
      <dgm:spPr/>
    </dgm:pt>
    <dgm:pt modelId="{074F9337-4FA9-4369-9531-7F98FBC1D36E}" type="pres">
      <dgm:prSet presAssocID="{635587DD-09B5-4777-91A5-9CFD9802E79E}" presName="parentTextArrow" presStyleLbl="node1" presStyleIdx="2" presStyleCnt="4" custLinFactNeighborX="-118" custLinFactNeighborY="-328"/>
      <dgm:spPr/>
      <dgm:t>
        <a:bodyPr/>
        <a:lstStyle/>
        <a:p>
          <a:endParaRPr lang="ru-RU"/>
        </a:p>
      </dgm:t>
    </dgm:pt>
    <dgm:pt modelId="{0DEC4F0E-AFAC-453F-AA02-330995DE22D9}" type="pres">
      <dgm:prSet presAssocID="{73774DBA-B446-4C9B-B663-37692BE840EF}" presName="sp" presStyleCnt="0"/>
      <dgm:spPr/>
    </dgm:pt>
    <dgm:pt modelId="{1357455F-2AA0-486F-A351-64970953176D}" type="pres">
      <dgm:prSet presAssocID="{9AC9DFC6-EC9A-4968-BF79-B75B0451499D}" presName="arrowAndChildren" presStyleCnt="0"/>
      <dgm:spPr/>
    </dgm:pt>
    <dgm:pt modelId="{2B7A239A-C331-428C-BEEC-B1B99E5B0F3A}" type="pres">
      <dgm:prSet presAssocID="{9AC9DFC6-EC9A-4968-BF79-B75B0451499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15D4CD2-ED73-4525-8D04-AF69324177FF}" srcId="{187CBFB7-CF48-4D9B-89C0-26C3CBAFF4BF}" destId="{9AC9DFC6-EC9A-4968-BF79-B75B0451499D}" srcOrd="0" destOrd="0" parTransId="{41677064-6526-44D8-9A8C-79944263C2C9}" sibTransId="{73774DBA-B446-4C9B-B663-37692BE840EF}"/>
    <dgm:cxn modelId="{58F70CD9-67A1-4B52-A76B-DA4EC77EAEA8}" type="presOf" srcId="{F3D801E9-76C5-4E40-A091-11140657DB49}" destId="{4EFDC62E-2764-4C27-8DBB-E8E7C5859A38}" srcOrd="0" destOrd="0" presId="urn:microsoft.com/office/officeart/2005/8/layout/process4"/>
    <dgm:cxn modelId="{0C65FD75-2CDE-455C-9205-CF23EB46C669}" type="presOf" srcId="{3D6DC555-0D22-4AB1-9AB0-3409C8D1993E}" destId="{E3D5C735-80F9-4A28-9514-E3340E120C75}" srcOrd="0" destOrd="0" presId="urn:microsoft.com/office/officeart/2005/8/layout/process4"/>
    <dgm:cxn modelId="{A05619B2-EDBC-4C4B-B750-A4BAC15A8AC4}" srcId="{187CBFB7-CF48-4D9B-89C0-26C3CBAFF4BF}" destId="{F3D801E9-76C5-4E40-A091-11140657DB49}" srcOrd="3" destOrd="0" parTransId="{9D670FF2-B463-487D-B64F-83D66CBC7EDC}" sibTransId="{8C57CEF3-B629-49C8-8B47-19721ACCBA8A}"/>
    <dgm:cxn modelId="{89BBF377-51CE-4978-B143-4E9B77A41C1B}" type="presOf" srcId="{635587DD-09B5-4777-91A5-9CFD9802E79E}" destId="{074F9337-4FA9-4369-9531-7F98FBC1D36E}" srcOrd="0" destOrd="0" presId="urn:microsoft.com/office/officeart/2005/8/layout/process4"/>
    <dgm:cxn modelId="{69E9D811-252B-4A66-A5EB-275888844CF0}" type="presOf" srcId="{9AC9DFC6-EC9A-4968-BF79-B75B0451499D}" destId="{2B7A239A-C331-428C-BEEC-B1B99E5B0F3A}" srcOrd="0" destOrd="0" presId="urn:microsoft.com/office/officeart/2005/8/layout/process4"/>
    <dgm:cxn modelId="{EFBF66AA-F3A8-40C7-8519-6E9C377C5C3B}" type="presOf" srcId="{187CBFB7-CF48-4D9B-89C0-26C3CBAFF4BF}" destId="{E05038AA-1939-4C6A-9BAF-07033AF59607}" srcOrd="0" destOrd="0" presId="urn:microsoft.com/office/officeart/2005/8/layout/process4"/>
    <dgm:cxn modelId="{80264738-752F-474C-B8AD-EFC9FDB29CA3}" srcId="{187CBFB7-CF48-4D9B-89C0-26C3CBAFF4BF}" destId="{3D6DC555-0D22-4AB1-9AB0-3409C8D1993E}" srcOrd="2" destOrd="0" parTransId="{82195844-6478-4949-8D7C-E02FF0A5F491}" sibTransId="{C6231901-429D-479A-8F1E-27DA7F6F6FDF}"/>
    <dgm:cxn modelId="{9E9C29C7-7869-48C7-837B-C1300C3F46D1}" srcId="{187CBFB7-CF48-4D9B-89C0-26C3CBAFF4BF}" destId="{635587DD-09B5-4777-91A5-9CFD9802E79E}" srcOrd="1" destOrd="0" parTransId="{0C94819C-A976-44D6-9C91-4A57799540F0}" sibTransId="{B52FE2B1-4152-4EF5-B7D9-450E9857D439}"/>
    <dgm:cxn modelId="{D22D39E8-FB6A-47D2-9D34-8DBB8E5E5711}" type="presParOf" srcId="{E05038AA-1939-4C6A-9BAF-07033AF59607}" destId="{580A9428-5720-406D-B593-3E3089A20112}" srcOrd="0" destOrd="0" presId="urn:microsoft.com/office/officeart/2005/8/layout/process4"/>
    <dgm:cxn modelId="{98AA35B2-5AC4-4E50-BD78-49705E422DBE}" type="presParOf" srcId="{580A9428-5720-406D-B593-3E3089A20112}" destId="{4EFDC62E-2764-4C27-8DBB-E8E7C5859A38}" srcOrd="0" destOrd="0" presId="urn:microsoft.com/office/officeart/2005/8/layout/process4"/>
    <dgm:cxn modelId="{2C5B04AD-39FE-4393-876E-7CB549C830AB}" type="presParOf" srcId="{E05038AA-1939-4C6A-9BAF-07033AF59607}" destId="{17C9B68B-B09C-41B3-B2E0-F95D8903BBC5}" srcOrd="1" destOrd="0" presId="urn:microsoft.com/office/officeart/2005/8/layout/process4"/>
    <dgm:cxn modelId="{57725ACB-F459-4887-B118-B65FD3BFE1E9}" type="presParOf" srcId="{E05038AA-1939-4C6A-9BAF-07033AF59607}" destId="{5A227CE6-E7B5-4BA3-9BFF-BE18C2535879}" srcOrd="2" destOrd="0" presId="urn:microsoft.com/office/officeart/2005/8/layout/process4"/>
    <dgm:cxn modelId="{92B87BA3-7E8E-4F43-9768-D2723C93300A}" type="presParOf" srcId="{5A227CE6-E7B5-4BA3-9BFF-BE18C2535879}" destId="{E3D5C735-80F9-4A28-9514-E3340E120C75}" srcOrd="0" destOrd="0" presId="urn:microsoft.com/office/officeart/2005/8/layout/process4"/>
    <dgm:cxn modelId="{7B586922-18B8-4ECA-B5E8-AED6F1B9FB54}" type="presParOf" srcId="{E05038AA-1939-4C6A-9BAF-07033AF59607}" destId="{BCC90524-4994-42BD-B20F-D6E8587E3B4A}" srcOrd="3" destOrd="0" presId="urn:microsoft.com/office/officeart/2005/8/layout/process4"/>
    <dgm:cxn modelId="{42A2FD46-15F3-4948-BC52-2E07F55D394C}" type="presParOf" srcId="{E05038AA-1939-4C6A-9BAF-07033AF59607}" destId="{D8C1AFF8-53A0-4844-B817-4E10866B0CF5}" srcOrd="4" destOrd="0" presId="urn:microsoft.com/office/officeart/2005/8/layout/process4"/>
    <dgm:cxn modelId="{BBD603C0-F5B4-44AC-BA6F-88387CE2F15E}" type="presParOf" srcId="{D8C1AFF8-53A0-4844-B817-4E10866B0CF5}" destId="{074F9337-4FA9-4369-9531-7F98FBC1D36E}" srcOrd="0" destOrd="0" presId="urn:microsoft.com/office/officeart/2005/8/layout/process4"/>
    <dgm:cxn modelId="{C8E478D7-2B38-42D0-B6EB-894E324FB5E3}" type="presParOf" srcId="{E05038AA-1939-4C6A-9BAF-07033AF59607}" destId="{0DEC4F0E-AFAC-453F-AA02-330995DE22D9}" srcOrd="5" destOrd="0" presId="urn:microsoft.com/office/officeart/2005/8/layout/process4"/>
    <dgm:cxn modelId="{438F60A0-3089-43A4-B55A-11916715630D}" type="presParOf" srcId="{E05038AA-1939-4C6A-9BAF-07033AF59607}" destId="{1357455F-2AA0-486F-A351-64970953176D}" srcOrd="6" destOrd="0" presId="urn:microsoft.com/office/officeart/2005/8/layout/process4"/>
    <dgm:cxn modelId="{25DA2AFC-359F-4512-9CE9-54658E95B725}" type="presParOf" srcId="{1357455F-2AA0-486F-A351-64970953176D}" destId="{2B7A239A-C331-428C-BEEC-B1B99E5B0F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75000"/>
            </a:lnSpc>
          </a:pPr>
          <a:r>
            <a:rPr lang="en-US" sz="1900" dirty="0"/>
            <a:t>I</a:t>
          </a:r>
          <a:r>
            <a:rPr lang="ru-RU" sz="1900" dirty="0"/>
            <a:t>. Обеспечение темами сочинения (текстами изложения)</a:t>
          </a:r>
          <a:endParaRPr lang="ru-RU" sz="1900" b="0" dirty="0"/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 sz="2000"/>
        </a:p>
      </dgm:t>
    </dgm:pt>
    <dgm:pt modelId="{045590DC-0BBC-4D1B-84DA-41A8842D9D89}" type="sibTrans" cxnId="{F060E63D-9F97-4059-9BA5-CFE59AF162C7}">
      <dgm:prSet custT="1"/>
      <dgm:spPr/>
      <dgm:t>
        <a:bodyPr/>
        <a:lstStyle/>
        <a:p>
          <a:endParaRPr lang="ru-RU" sz="2000"/>
        </a:p>
      </dgm:t>
    </dgm:pt>
    <dgm:pt modelId="{0BCF2590-E737-45F5-8B17-1D7E57C10AC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75000"/>
            </a:lnSpc>
          </a:pPr>
          <a:r>
            <a:rPr lang="en-US" sz="1900" dirty="0"/>
            <a:t>II</a:t>
          </a:r>
          <a:r>
            <a:rPr lang="ru-RU" sz="1900" dirty="0"/>
            <a:t>. Организационно-техническое обеспечение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 sz="2000"/>
        </a:p>
      </dgm:t>
    </dgm:pt>
    <dgm:pt modelId="{70491C54-E9A9-463F-84BE-1D73E43BCF17}" type="sibTrans" cxnId="{06B624EE-A896-4E95-B9CE-E79F4EF39FD4}">
      <dgm:prSet custT="1"/>
      <dgm:spPr/>
      <dgm:t>
        <a:bodyPr/>
        <a:lstStyle/>
        <a:p>
          <a:endParaRPr lang="ru-RU" sz="2000"/>
        </a:p>
      </dgm:t>
    </dgm:pt>
    <dgm:pt modelId="{BD9A0D7A-37E8-4EAB-A30E-E5A0B02993A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75000"/>
            </a:lnSpc>
          </a:pPr>
          <a:r>
            <a:rPr lang="en-US" sz="1900" dirty="0"/>
            <a:t>III.</a:t>
          </a:r>
          <a:r>
            <a:rPr lang="ru-RU" sz="1900" dirty="0"/>
            <a:t>Сбор данных и подготовка к  проведению сочинения (изложения)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 sz="2000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 sz="2000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DC9B6-B205-48FB-9D5E-64C73D921603}" type="presOf" srcId="{BD9A0D7A-37E8-4EAB-A30E-E5A0B02993A1}" destId="{676784D6-B9A0-4510-A81F-C30A28DAE71B}" srcOrd="0" destOrd="0" presId="urn:microsoft.com/office/officeart/2005/8/layout/chevron1"/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D3BE797D-7141-45F8-AE37-C7BDE094D812}" type="presOf" srcId="{0150501E-42A2-496F-8BA4-6A75717728B8}" destId="{195DD8B8-3341-427B-96E7-098BBBFA0003}" srcOrd="0" destOrd="0" presId="urn:microsoft.com/office/officeart/2005/8/layout/chevron1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B84ACFA0-05CC-4268-B620-77E6A4B814D7}" type="presOf" srcId="{0BCF2590-E737-45F5-8B17-1D7E57C10ACA}" destId="{6EA90A98-208F-4047-A4D2-2FF2D2D30D7A}" srcOrd="0" destOrd="0" presId="urn:microsoft.com/office/officeart/2005/8/layout/chevron1"/>
    <dgm:cxn modelId="{D1DE61B6-1C85-40D5-B913-6F65B3FE6904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018F1E11-F76F-4E4D-A814-6CF5A6D02447}" type="presParOf" srcId="{195DD8B8-3341-427B-96E7-098BBBFA0003}" destId="{DD49FCAE-BF41-49BC-AE66-BE6865274377}" srcOrd="0" destOrd="0" presId="urn:microsoft.com/office/officeart/2005/8/layout/chevron1"/>
    <dgm:cxn modelId="{0242202E-CB3C-4234-8BC9-A3EF9AFA5251}" type="presParOf" srcId="{195DD8B8-3341-427B-96E7-098BBBFA0003}" destId="{FFCCB655-2033-4B4F-9A8D-F11EFCF14005}" srcOrd="1" destOrd="0" presId="urn:microsoft.com/office/officeart/2005/8/layout/chevron1"/>
    <dgm:cxn modelId="{69047560-6042-4987-83C1-19AAF6F18FB8}" type="presParOf" srcId="{195DD8B8-3341-427B-96E7-098BBBFA0003}" destId="{6EA90A98-208F-4047-A4D2-2FF2D2D30D7A}" srcOrd="2" destOrd="0" presId="urn:microsoft.com/office/officeart/2005/8/layout/chevron1"/>
    <dgm:cxn modelId="{448D8CDF-29B7-4877-95A7-2B3DF6824803}" type="presParOf" srcId="{195DD8B8-3341-427B-96E7-098BBBFA0003}" destId="{7C65E01F-817D-4C1F-83D5-0757148DFA3A}" srcOrd="3" destOrd="0" presId="urn:microsoft.com/office/officeart/2005/8/layout/chevron1"/>
    <dgm:cxn modelId="{D70D0644-06B3-40A1-966D-343B82DE833A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50501E-42A2-496F-8BA4-6A75717728B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C4E16-D5A6-47B7-A638-9A5635A9916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75000"/>
            </a:lnSpc>
          </a:pPr>
          <a:r>
            <a:rPr lang="en-US" sz="1900" dirty="0"/>
            <a:t>IV</a:t>
          </a:r>
          <a:r>
            <a:rPr lang="ru-RU" sz="1900" dirty="0"/>
            <a:t>. Проведение итогового сочинения (изложения)</a:t>
          </a:r>
        </a:p>
      </dgm:t>
    </dgm:pt>
    <dgm:pt modelId="{6B663F01-23B1-41CF-919A-E6918E3FEE2D}" type="parTrans" cxnId="{F060E63D-9F97-4059-9BA5-CFE59AF162C7}">
      <dgm:prSet/>
      <dgm:spPr/>
      <dgm:t>
        <a:bodyPr/>
        <a:lstStyle/>
        <a:p>
          <a:endParaRPr lang="ru-RU" sz="2000"/>
        </a:p>
      </dgm:t>
    </dgm:pt>
    <dgm:pt modelId="{045590DC-0BBC-4D1B-84DA-41A8842D9D89}" type="sibTrans" cxnId="{F060E63D-9F97-4059-9BA5-CFE59AF162C7}">
      <dgm:prSet custT="1"/>
      <dgm:spPr/>
      <dgm:t>
        <a:bodyPr/>
        <a:lstStyle/>
        <a:p>
          <a:endParaRPr lang="ru-RU" sz="2000"/>
        </a:p>
      </dgm:t>
    </dgm:pt>
    <dgm:pt modelId="{0BCF2590-E737-45F5-8B17-1D7E57C10AC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75000"/>
            </a:lnSpc>
          </a:pPr>
          <a:r>
            <a:rPr lang="en-US" sz="1900" dirty="0"/>
            <a:t>V</a:t>
          </a:r>
          <a:r>
            <a:rPr lang="ru-RU" sz="1900" dirty="0"/>
            <a:t>. Проверка сочинений (изложений) и их оценивание</a:t>
          </a:r>
        </a:p>
      </dgm:t>
    </dgm:pt>
    <dgm:pt modelId="{DC6028DB-46A4-4F0B-92B4-515E66431846}" type="parTrans" cxnId="{06B624EE-A896-4E95-B9CE-E79F4EF39FD4}">
      <dgm:prSet/>
      <dgm:spPr/>
      <dgm:t>
        <a:bodyPr/>
        <a:lstStyle/>
        <a:p>
          <a:endParaRPr lang="ru-RU" sz="2000"/>
        </a:p>
      </dgm:t>
    </dgm:pt>
    <dgm:pt modelId="{70491C54-E9A9-463F-84BE-1D73E43BCF17}" type="sibTrans" cxnId="{06B624EE-A896-4E95-B9CE-E79F4EF39FD4}">
      <dgm:prSet custT="1"/>
      <dgm:spPr/>
      <dgm:t>
        <a:bodyPr/>
        <a:lstStyle/>
        <a:p>
          <a:endParaRPr lang="ru-RU" sz="2000"/>
        </a:p>
      </dgm:t>
    </dgm:pt>
    <dgm:pt modelId="{BD9A0D7A-37E8-4EAB-A30E-E5A0B02993A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 lIns="0" rIns="0"/>
        <a:lstStyle/>
        <a:p>
          <a:pPr marL="0" indent="0">
            <a:lnSpc>
              <a:spcPct val="75000"/>
            </a:lnSpc>
            <a:tabLst/>
          </a:pPr>
          <a:r>
            <a:rPr lang="en-US" sz="1900" dirty="0"/>
            <a:t>VI</a:t>
          </a:r>
          <a:r>
            <a:rPr lang="ru-RU" sz="1900" dirty="0"/>
            <a:t>. Обработка результатов  сочинения (изложения)</a:t>
          </a:r>
        </a:p>
      </dgm:t>
    </dgm:pt>
    <dgm:pt modelId="{60E86EAA-C328-4E26-BB32-D5E786F130CC}" type="parTrans" cxnId="{3B1DDBCE-945A-48A8-8468-C0BDC10BFFF0}">
      <dgm:prSet/>
      <dgm:spPr/>
      <dgm:t>
        <a:bodyPr/>
        <a:lstStyle/>
        <a:p>
          <a:endParaRPr lang="ru-RU" sz="2000"/>
        </a:p>
      </dgm:t>
    </dgm:pt>
    <dgm:pt modelId="{E7B00DB0-8B46-435C-8A41-61808E541BC6}" type="sibTrans" cxnId="{3B1DDBCE-945A-48A8-8468-C0BDC10BFFF0}">
      <dgm:prSet/>
      <dgm:spPr/>
      <dgm:t>
        <a:bodyPr/>
        <a:lstStyle/>
        <a:p>
          <a:endParaRPr lang="ru-RU" sz="2000"/>
        </a:p>
      </dgm:t>
    </dgm:pt>
    <dgm:pt modelId="{195DD8B8-3341-427B-96E7-098BBBFA0003}" type="pres">
      <dgm:prSet presAssocID="{0150501E-42A2-496F-8BA4-6A75717728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FCAE-BF41-49BC-AE66-BE6865274377}" type="pres">
      <dgm:prSet presAssocID="{DCFC4E16-D5A6-47B7-A638-9A5635A9916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B655-2033-4B4F-9A8D-F11EFCF14005}" type="pres">
      <dgm:prSet presAssocID="{045590DC-0BBC-4D1B-84DA-41A8842D9D89}" presName="parTxOnlySpace" presStyleCnt="0"/>
      <dgm:spPr/>
    </dgm:pt>
    <dgm:pt modelId="{6EA90A98-208F-4047-A4D2-2FF2D2D30D7A}" type="pres">
      <dgm:prSet presAssocID="{0BCF2590-E737-45F5-8B17-1D7E57C10AC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E01F-817D-4C1F-83D5-0757148DFA3A}" type="pres">
      <dgm:prSet presAssocID="{70491C54-E9A9-463F-84BE-1D73E43BCF17}" presName="parTxOnlySpace" presStyleCnt="0"/>
      <dgm:spPr/>
    </dgm:pt>
    <dgm:pt modelId="{676784D6-B9A0-4510-A81F-C30A28DAE71B}" type="pres">
      <dgm:prSet presAssocID="{BD9A0D7A-37E8-4EAB-A30E-E5A0B02993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DDBCE-945A-48A8-8468-C0BDC10BFFF0}" srcId="{0150501E-42A2-496F-8BA4-6A75717728B8}" destId="{BD9A0D7A-37E8-4EAB-A30E-E5A0B02993A1}" srcOrd="2" destOrd="0" parTransId="{60E86EAA-C328-4E26-BB32-D5E786F130CC}" sibTransId="{E7B00DB0-8B46-435C-8A41-61808E541BC6}"/>
    <dgm:cxn modelId="{06B624EE-A896-4E95-B9CE-E79F4EF39FD4}" srcId="{0150501E-42A2-496F-8BA4-6A75717728B8}" destId="{0BCF2590-E737-45F5-8B17-1D7E57C10ACA}" srcOrd="1" destOrd="0" parTransId="{DC6028DB-46A4-4F0B-92B4-515E66431846}" sibTransId="{70491C54-E9A9-463F-84BE-1D73E43BCF17}"/>
    <dgm:cxn modelId="{49EAA35A-9AC3-4EE9-8C91-D2E4B03CEADC}" type="presOf" srcId="{0BCF2590-E737-45F5-8B17-1D7E57C10ACA}" destId="{6EA90A98-208F-4047-A4D2-2FF2D2D30D7A}" srcOrd="0" destOrd="0" presId="urn:microsoft.com/office/officeart/2005/8/layout/chevron1"/>
    <dgm:cxn modelId="{DF74AF6A-2FA8-4CDC-9AB4-576586AA90FF}" type="presOf" srcId="{BD9A0D7A-37E8-4EAB-A30E-E5A0B02993A1}" destId="{676784D6-B9A0-4510-A81F-C30A28DAE71B}" srcOrd="0" destOrd="0" presId="urn:microsoft.com/office/officeart/2005/8/layout/chevron1"/>
    <dgm:cxn modelId="{E55AF640-D036-4BD3-8A0D-5694B08AB437}" type="presOf" srcId="{0150501E-42A2-496F-8BA4-6A75717728B8}" destId="{195DD8B8-3341-427B-96E7-098BBBFA0003}" srcOrd="0" destOrd="0" presId="urn:microsoft.com/office/officeart/2005/8/layout/chevron1"/>
    <dgm:cxn modelId="{FC8D6CA5-9A5A-4BF2-AA42-8482A310EC1F}" type="presOf" srcId="{DCFC4E16-D5A6-47B7-A638-9A5635A9916F}" destId="{DD49FCAE-BF41-49BC-AE66-BE6865274377}" srcOrd="0" destOrd="0" presId="urn:microsoft.com/office/officeart/2005/8/layout/chevron1"/>
    <dgm:cxn modelId="{F060E63D-9F97-4059-9BA5-CFE59AF162C7}" srcId="{0150501E-42A2-496F-8BA4-6A75717728B8}" destId="{DCFC4E16-D5A6-47B7-A638-9A5635A9916F}" srcOrd="0" destOrd="0" parTransId="{6B663F01-23B1-41CF-919A-E6918E3FEE2D}" sibTransId="{045590DC-0BBC-4D1B-84DA-41A8842D9D89}"/>
    <dgm:cxn modelId="{6B967E96-C72D-475F-97DC-65D1A290BD74}" type="presParOf" srcId="{195DD8B8-3341-427B-96E7-098BBBFA0003}" destId="{DD49FCAE-BF41-49BC-AE66-BE6865274377}" srcOrd="0" destOrd="0" presId="urn:microsoft.com/office/officeart/2005/8/layout/chevron1"/>
    <dgm:cxn modelId="{435FFF6D-55F6-4A66-94CB-294A9E68A19D}" type="presParOf" srcId="{195DD8B8-3341-427B-96E7-098BBBFA0003}" destId="{FFCCB655-2033-4B4F-9A8D-F11EFCF14005}" srcOrd="1" destOrd="0" presId="urn:microsoft.com/office/officeart/2005/8/layout/chevron1"/>
    <dgm:cxn modelId="{EE34F2CD-536F-4844-986D-2574D1BA6939}" type="presParOf" srcId="{195DD8B8-3341-427B-96E7-098BBBFA0003}" destId="{6EA90A98-208F-4047-A4D2-2FF2D2D30D7A}" srcOrd="2" destOrd="0" presId="urn:microsoft.com/office/officeart/2005/8/layout/chevron1"/>
    <dgm:cxn modelId="{12CBF22F-B225-4606-B8F6-DD54B28A4857}" type="presParOf" srcId="{195DD8B8-3341-427B-96E7-098BBBFA0003}" destId="{7C65E01F-817D-4C1F-83D5-0757148DFA3A}" srcOrd="3" destOrd="0" presId="urn:microsoft.com/office/officeart/2005/8/layout/chevron1"/>
    <dgm:cxn modelId="{64D4193A-66E9-456B-8204-74FCCE0BEE45}" type="presParOf" srcId="{195DD8B8-3341-427B-96E7-098BBBFA0003}" destId="{676784D6-B9A0-4510-A81F-C30A28DAE71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E2679-B4A4-41E9-A49C-16EDB78B9FAE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F7BA6DC-2455-4877-B985-BE6A856B0C4B}">
      <dgm:prSet custT="1"/>
      <dgm:spPr/>
      <dgm:t>
        <a:bodyPr/>
        <a:lstStyle/>
        <a:p>
          <a:pPr algn="just" rtl="0"/>
          <a:r>
            <a:rPr lang="ru-RU" sz="1600" dirty="0" smtClean="0"/>
            <a:t>Издают приказ о формировании комиссий из учителей и администрации</a:t>
          </a:r>
          <a:endParaRPr lang="ru-RU" sz="1600" dirty="0"/>
        </a:p>
      </dgm:t>
    </dgm:pt>
    <dgm:pt modelId="{D57D1EDC-91EE-41F0-B54E-3EF0B8BDE141}" type="parTrans" cxnId="{62CB4C47-128D-45A5-ADE4-013DA8684B3B}">
      <dgm:prSet/>
      <dgm:spPr/>
      <dgm:t>
        <a:bodyPr/>
        <a:lstStyle/>
        <a:p>
          <a:endParaRPr lang="ru-RU"/>
        </a:p>
      </dgm:t>
    </dgm:pt>
    <dgm:pt modelId="{A63550E7-ACCA-46EC-82E4-554EA4CD5EAD}" type="sibTrans" cxnId="{62CB4C47-128D-45A5-ADE4-013DA8684B3B}">
      <dgm:prSet/>
      <dgm:spPr/>
      <dgm:t>
        <a:bodyPr/>
        <a:lstStyle/>
        <a:p>
          <a:endParaRPr lang="ru-RU"/>
        </a:p>
      </dgm:t>
    </dgm:pt>
    <dgm:pt modelId="{4FAEF81C-EF42-48E3-8A5B-46247908D2D7}">
      <dgm:prSet custT="1"/>
      <dgm:spPr/>
      <dgm:t>
        <a:bodyPr/>
        <a:lstStyle/>
        <a:p>
          <a:pPr algn="just" rtl="0"/>
          <a:r>
            <a:rPr lang="ru-RU" sz="1600" dirty="0" smtClean="0"/>
            <a:t>Назначают приказом технического специалиста, ассистентов для участников с ОВЗ, дежурных вне кабинетов</a:t>
          </a:r>
          <a:endParaRPr lang="ru-RU" sz="1600" dirty="0"/>
        </a:p>
      </dgm:t>
    </dgm:pt>
    <dgm:pt modelId="{5E6B2A8B-BA13-4F6D-BA14-366CE2D37CB1}" type="parTrans" cxnId="{B0A1CEFC-989A-4807-8BBC-D0CDFD5BF934}">
      <dgm:prSet/>
      <dgm:spPr/>
      <dgm:t>
        <a:bodyPr/>
        <a:lstStyle/>
        <a:p>
          <a:endParaRPr lang="ru-RU"/>
        </a:p>
      </dgm:t>
    </dgm:pt>
    <dgm:pt modelId="{2ADD2ACC-124C-48C5-808F-87396EEFC814}" type="sibTrans" cxnId="{B0A1CEFC-989A-4807-8BBC-D0CDFD5BF934}">
      <dgm:prSet/>
      <dgm:spPr/>
      <dgm:t>
        <a:bodyPr/>
        <a:lstStyle/>
        <a:p>
          <a:endParaRPr lang="ru-RU"/>
        </a:p>
      </dgm:t>
    </dgm:pt>
    <dgm:pt modelId="{082D320F-B2F7-44C1-B144-16885491BC8F}">
      <dgm:prSet custT="1"/>
      <dgm:spPr/>
      <dgm:t>
        <a:bodyPr/>
        <a:lstStyle/>
        <a:p>
          <a:pPr algn="just" rtl="0"/>
          <a:r>
            <a:rPr lang="ru-RU" sz="1600" dirty="0" smtClean="0"/>
            <a:t>Организуют регистрацию участников</a:t>
          </a:r>
          <a:endParaRPr lang="ru-RU" sz="1600" dirty="0"/>
        </a:p>
      </dgm:t>
    </dgm:pt>
    <dgm:pt modelId="{D4652BA5-3CD2-4A5D-8DEC-6BA31B8260F7}" type="parTrans" cxnId="{CD73B741-D855-47CC-AEE7-6446FAD88781}">
      <dgm:prSet/>
      <dgm:spPr/>
      <dgm:t>
        <a:bodyPr/>
        <a:lstStyle/>
        <a:p>
          <a:endParaRPr lang="ru-RU"/>
        </a:p>
      </dgm:t>
    </dgm:pt>
    <dgm:pt modelId="{B68DB832-FB9C-443D-973F-82A418ED7248}" type="sibTrans" cxnId="{CD73B741-D855-47CC-AEE7-6446FAD88781}">
      <dgm:prSet/>
      <dgm:spPr/>
      <dgm:t>
        <a:bodyPr/>
        <a:lstStyle/>
        <a:p>
          <a:endParaRPr lang="ru-RU"/>
        </a:p>
      </dgm:t>
    </dgm:pt>
    <dgm:pt modelId="{BCD96B55-D634-41AD-BEC7-F9F32631F172}">
      <dgm:prSet custT="1"/>
      <dgm:spPr/>
      <dgm:t>
        <a:bodyPr/>
        <a:lstStyle/>
        <a:p>
          <a:pPr algn="just" rtl="0"/>
          <a:r>
            <a:rPr lang="ru-RU" sz="1600" dirty="0" smtClean="0"/>
            <a:t>Вносят изменения в расписание занятий учреждения</a:t>
          </a:r>
          <a:endParaRPr lang="ru-RU" sz="1600" dirty="0"/>
        </a:p>
      </dgm:t>
    </dgm:pt>
    <dgm:pt modelId="{E0F02E4B-23EF-4DBE-AEAB-0DEF00541F92}" type="parTrans" cxnId="{C51A934C-58D9-4C3F-A363-A526615C4DC6}">
      <dgm:prSet/>
      <dgm:spPr/>
      <dgm:t>
        <a:bodyPr/>
        <a:lstStyle/>
        <a:p>
          <a:endParaRPr lang="ru-RU"/>
        </a:p>
      </dgm:t>
    </dgm:pt>
    <dgm:pt modelId="{6A4863D3-A226-415A-A9A0-F2964E759F20}" type="sibTrans" cxnId="{C51A934C-58D9-4C3F-A363-A526615C4DC6}">
      <dgm:prSet/>
      <dgm:spPr/>
      <dgm:t>
        <a:bodyPr/>
        <a:lstStyle/>
        <a:p>
          <a:endParaRPr lang="ru-RU"/>
        </a:p>
      </dgm:t>
    </dgm:pt>
    <dgm:pt modelId="{531C0999-9476-4F67-87A3-52930AFD3347}">
      <dgm:prSet/>
      <dgm:spPr/>
      <dgm:t>
        <a:bodyPr/>
        <a:lstStyle/>
        <a:p>
          <a:pPr rtl="0"/>
          <a:endParaRPr lang="ru-RU" dirty="0"/>
        </a:p>
      </dgm:t>
    </dgm:pt>
    <dgm:pt modelId="{9B1F7338-7E38-461D-9D5A-92C45E1FCED4}" type="parTrans" cxnId="{4D16172E-45CE-49A6-9AC3-E222C81DCC89}">
      <dgm:prSet/>
      <dgm:spPr/>
      <dgm:t>
        <a:bodyPr/>
        <a:lstStyle/>
        <a:p>
          <a:endParaRPr lang="ru-RU"/>
        </a:p>
      </dgm:t>
    </dgm:pt>
    <dgm:pt modelId="{195C5869-8994-40D6-9F1C-7D030C61421D}" type="sibTrans" cxnId="{4D16172E-45CE-49A6-9AC3-E222C81DCC89}">
      <dgm:prSet/>
      <dgm:spPr/>
      <dgm:t>
        <a:bodyPr/>
        <a:lstStyle/>
        <a:p>
          <a:endParaRPr lang="ru-RU"/>
        </a:p>
      </dgm:t>
    </dgm:pt>
    <dgm:pt modelId="{D5B0B110-46B4-4A66-B916-A219257819C5}">
      <dgm:prSet custT="1"/>
      <dgm:spPr/>
      <dgm:t>
        <a:bodyPr/>
        <a:lstStyle/>
        <a:p>
          <a:pPr algn="just" rtl="0"/>
          <a:r>
            <a:rPr lang="ru-RU" sz="1600" dirty="0" smtClean="0"/>
            <a:t>Организуют проверку  готовности учреждения к проведению итогового сочинения</a:t>
          </a:r>
          <a:endParaRPr lang="ru-RU" sz="1600" dirty="0"/>
        </a:p>
      </dgm:t>
    </dgm:pt>
    <dgm:pt modelId="{505DEEC2-04C5-46CC-B6A2-C6649CB80DBC}" type="parTrans" cxnId="{149B05D5-9A4B-4AD9-8073-1DEFE467DC87}">
      <dgm:prSet/>
      <dgm:spPr/>
      <dgm:t>
        <a:bodyPr/>
        <a:lstStyle/>
        <a:p>
          <a:endParaRPr lang="ru-RU"/>
        </a:p>
      </dgm:t>
    </dgm:pt>
    <dgm:pt modelId="{88D872BE-1CD2-450C-BB47-3994BE916768}" type="sibTrans" cxnId="{149B05D5-9A4B-4AD9-8073-1DEFE467DC87}">
      <dgm:prSet/>
      <dgm:spPr/>
      <dgm:t>
        <a:bodyPr/>
        <a:lstStyle/>
        <a:p>
          <a:endParaRPr lang="ru-RU"/>
        </a:p>
      </dgm:t>
    </dgm:pt>
    <dgm:pt modelId="{CA5AC3FC-C064-4B36-BA01-E09F9DD91936}">
      <dgm:prSet custT="1"/>
      <dgm:spPr/>
      <dgm:t>
        <a:bodyPr/>
        <a:lstStyle/>
        <a:p>
          <a:pPr algn="just" rtl="0"/>
          <a:r>
            <a:rPr lang="ru-RU" sz="1600" dirty="0" smtClean="0"/>
            <a:t>Обеспечивают участников орфографическими словарями (и толковыми – для изложения)</a:t>
          </a:r>
          <a:endParaRPr lang="ru-RU" sz="1600" dirty="0"/>
        </a:p>
      </dgm:t>
    </dgm:pt>
    <dgm:pt modelId="{12BDD427-5873-4D23-99EA-4A46EA8A575D}" type="parTrans" cxnId="{5AA99381-EAE5-47CA-ABB5-E16467059775}">
      <dgm:prSet/>
      <dgm:spPr/>
      <dgm:t>
        <a:bodyPr/>
        <a:lstStyle/>
        <a:p>
          <a:endParaRPr lang="ru-RU"/>
        </a:p>
      </dgm:t>
    </dgm:pt>
    <dgm:pt modelId="{128677A7-CCDB-4A18-9CBC-76B50B232688}" type="sibTrans" cxnId="{5AA99381-EAE5-47CA-ABB5-E16467059775}">
      <dgm:prSet/>
      <dgm:spPr/>
      <dgm:t>
        <a:bodyPr/>
        <a:lstStyle/>
        <a:p>
          <a:endParaRPr lang="ru-RU"/>
        </a:p>
      </dgm:t>
    </dgm:pt>
    <dgm:pt modelId="{FE8CB794-457C-4C98-A548-22E8B62C3AE0}">
      <dgm:prSet custT="1"/>
      <dgm:spPr/>
      <dgm:t>
        <a:bodyPr/>
        <a:lstStyle/>
        <a:p>
          <a:pPr algn="just" rtl="0"/>
          <a:r>
            <a:rPr lang="ru-RU" sz="1600" dirty="0" smtClean="0"/>
            <a:t>Знакомят членов комиссии с порядком проведения итогового сочинения (изложения) </a:t>
          </a:r>
          <a:r>
            <a:rPr lang="ru-RU" sz="1600" dirty="0" smtClean="0">
              <a:solidFill>
                <a:srgbClr val="FF0000"/>
              </a:solidFill>
            </a:rPr>
            <a:t>под подпись</a:t>
          </a:r>
          <a:endParaRPr lang="ru-RU" sz="1600" dirty="0">
            <a:solidFill>
              <a:srgbClr val="FF0000"/>
            </a:solidFill>
          </a:endParaRPr>
        </a:p>
      </dgm:t>
    </dgm:pt>
    <dgm:pt modelId="{2F81FB1B-D96F-4502-AAB9-F4F130C9B94C}" type="parTrans" cxnId="{89E126AA-0D6C-4CF3-B130-B6819D56670B}">
      <dgm:prSet/>
      <dgm:spPr/>
      <dgm:t>
        <a:bodyPr/>
        <a:lstStyle/>
        <a:p>
          <a:endParaRPr lang="ru-RU"/>
        </a:p>
      </dgm:t>
    </dgm:pt>
    <dgm:pt modelId="{9AEB2543-45BD-495C-88C5-88FD557D1979}" type="sibTrans" cxnId="{89E126AA-0D6C-4CF3-B130-B6819D56670B}">
      <dgm:prSet/>
      <dgm:spPr/>
      <dgm:t>
        <a:bodyPr/>
        <a:lstStyle/>
        <a:p>
          <a:endParaRPr lang="ru-RU"/>
        </a:p>
      </dgm:t>
    </dgm:pt>
    <dgm:pt modelId="{BEBCF68F-EFA1-4568-9FD6-5BDF59ECD6A1}">
      <dgm:prSet custT="1"/>
      <dgm:spPr/>
      <dgm:t>
        <a:bodyPr/>
        <a:lstStyle/>
        <a:p>
          <a:pPr algn="just" rtl="0"/>
          <a:r>
            <a:rPr lang="ru-RU" sz="1600" dirty="0" smtClean="0"/>
            <a:t>Определяют необходимое количество кабинетов и распределяют участников</a:t>
          </a:r>
          <a:endParaRPr lang="ru-RU" sz="1600" dirty="0"/>
        </a:p>
      </dgm:t>
    </dgm:pt>
    <dgm:pt modelId="{4C7BF3D5-AA74-416F-9392-BA852BC17B27}" type="sibTrans" cxnId="{ACDB9316-54D1-47E4-86F6-CB15311E476C}">
      <dgm:prSet/>
      <dgm:spPr/>
      <dgm:t>
        <a:bodyPr/>
        <a:lstStyle/>
        <a:p>
          <a:endParaRPr lang="ru-RU"/>
        </a:p>
      </dgm:t>
    </dgm:pt>
    <dgm:pt modelId="{845964FE-960B-48B3-9421-88A83CCC2A9B}" type="parTrans" cxnId="{ACDB9316-54D1-47E4-86F6-CB15311E476C}">
      <dgm:prSet/>
      <dgm:spPr/>
      <dgm:t>
        <a:bodyPr/>
        <a:lstStyle/>
        <a:p>
          <a:endParaRPr lang="ru-RU"/>
        </a:p>
      </dgm:t>
    </dgm:pt>
    <dgm:pt modelId="{C68AB56B-765A-430F-8EED-6BA47075502B}" type="pres">
      <dgm:prSet presAssocID="{E42E2679-B4A4-41E9-A49C-16EDB78B9F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F4CDC-03A4-42D4-9C6A-0CBDDD4D7983}" type="pres">
      <dgm:prSet presAssocID="{3F7BA6DC-2455-4877-B985-BE6A856B0C4B}" presName="parentLin" presStyleCnt="0"/>
      <dgm:spPr/>
    </dgm:pt>
    <dgm:pt modelId="{A0613E80-7346-4953-AC57-082B0543295E}" type="pres">
      <dgm:prSet presAssocID="{3F7BA6DC-2455-4877-B985-BE6A856B0C4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B38843A-F2DD-4DFF-8A51-0883D4A9E73D}" type="pres">
      <dgm:prSet presAssocID="{3F7BA6DC-2455-4877-B985-BE6A856B0C4B}" presName="parentText" presStyleLbl="node1" presStyleIdx="0" presStyleCnt="8" custScaleX="124203" custScaleY="142392" custLinFactNeighborX="41415" custLinFactNeighborY="38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E5E80-6F30-4A33-A5F1-B118551AB152}" type="pres">
      <dgm:prSet presAssocID="{3F7BA6DC-2455-4877-B985-BE6A856B0C4B}" presName="negativeSpace" presStyleCnt="0"/>
      <dgm:spPr/>
    </dgm:pt>
    <dgm:pt modelId="{81786ED7-6D21-4ADF-9B2F-F2348D87FD27}" type="pres">
      <dgm:prSet presAssocID="{3F7BA6DC-2455-4877-B985-BE6A856B0C4B}" presName="childText" presStyleLbl="conFgAcc1" presStyleIdx="0" presStyleCnt="8">
        <dgm:presLayoutVars>
          <dgm:bulletEnabled val="1"/>
        </dgm:presLayoutVars>
      </dgm:prSet>
      <dgm:spPr/>
    </dgm:pt>
    <dgm:pt modelId="{818846EB-B47C-4ED9-A7EB-1EAB194BB261}" type="pres">
      <dgm:prSet presAssocID="{A63550E7-ACCA-46EC-82E4-554EA4CD5EAD}" presName="spaceBetweenRectangles" presStyleCnt="0"/>
      <dgm:spPr/>
    </dgm:pt>
    <dgm:pt modelId="{FF818099-2605-4D88-9931-00C47E35B195}" type="pres">
      <dgm:prSet presAssocID="{4FAEF81C-EF42-48E3-8A5B-46247908D2D7}" presName="parentLin" presStyleCnt="0"/>
      <dgm:spPr/>
    </dgm:pt>
    <dgm:pt modelId="{50E79471-C0DE-4BB2-A229-8DB486E251C5}" type="pres">
      <dgm:prSet presAssocID="{4FAEF81C-EF42-48E3-8A5B-46247908D2D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C5EBAFE-055E-4304-8318-7ADB3664845D}" type="pres">
      <dgm:prSet presAssocID="{4FAEF81C-EF42-48E3-8A5B-46247908D2D7}" presName="parentText" presStyleLbl="node1" presStyleIdx="1" presStyleCnt="8" custScaleX="124203" custScaleY="164988" custLinFactNeighborX="41415" custLinFactNeighborY="37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EB82-17D9-4117-ABA3-B17E2A8FFC3B}" type="pres">
      <dgm:prSet presAssocID="{4FAEF81C-EF42-48E3-8A5B-46247908D2D7}" presName="negativeSpace" presStyleCnt="0"/>
      <dgm:spPr/>
    </dgm:pt>
    <dgm:pt modelId="{6B86A519-DE8A-43EA-A3C3-3D9E05414F9B}" type="pres">
      <dgm:prSet presAssocID="{4FAEF81C-EF42-48E3-8A5B-46247908D2D7}" presName="childText" presStyleLbl="conFgAcc1" presStyleIdx="1" presStyleCnt="8">
        <dgm:presLayoutVars>
          <dgm:bulletEnabled val="1"/>
        </dgm:presLayoutVars>
      </dgm:prSet>
      <dgm:spPr/>
    </dgm:pt>
    <dgm:pt modelId="{2BEBAE78-171A-49FD-A02F-4180F5577BEE}" type="pres">
      <dgm:prSet presAssocID="{2ADD2ACC-124C-48C5-808F-87396EEFC814}" presName="spaceBetweenRectangles" presStyleCnt="0"/>
      <dgm:spPr/>
    </dgm:pt>
    <dgm:pt modelId="{B510F1DE-D3F2-4818-9EB3-0D2E7960F28E}" type="pres">
      <dgm:prSet presAssocID="{082D320F-B2F7-44C1-B144-16885491BC8F}" presName="parentLin" presStyleCnt="0"/>
      <dgm:spPr/>
    </dgm:pt>
    <dgm:pt modelId="{8F7B9E7C-65EB-4288-B2A5-4CCE0AD4FF47}" type="pres">
      <dgm:prSet presAssocID="{082D320F-B2F7-44C1-B144-16885491BC8F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CB5463F-2028-4A80-9A6E-ACA245778A10}" type="pres">
      <dgm:prSet presAssocID="{082D320F-B2F7-44C1-B144-16885491BC8F}" presName="parentText" presStyleLbl="node1" presStyleIdx="2" presStyleCnt="8" custScaleX="124368" custScaleY="167768" custLinFactNeighborX="40260" custLinFactNeighborY="38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E588-A852-4212-9443-074FC01C92E6}" type="pres">
      <dgm:prSet presAssocID="{082D320F-B2F7-44C1-B144-16885491BC8F}" presName="negativeSpace" presStyleCnt="0"/>
      <dgm:spPr/>
    </dgm:pt>
    <dgm:pt modelId="{38E9D0A1-1A8E-4408-8D39-E357BA7AA89A}" type="pres">
      <dgm:prSet presAssocID="{082D320F-B2F7-44C1-B144-16885491BC8F}" presName="childText" presStyleLbl="conFgAcc1" presStyleIdx="2" presStyleCnt="8">
        <dgm:presLayoutVars>
          <dgm:bulletEnabled val="1"/>
        </dgm:presLayoutVars>
      </dgm:prSet>
      <dgm:spPr/>
    </dgm:pt>
    <dgm:pt modelId="{761D63E1-B3A9-4261-AF32-AD6C320B526F}" type="pres">
      <dgm:prSet presAssocID="{B68DB832-FB9C-443D-973F-82A418ED7248}" presName="spaceBetweenRectangles" presStyleCnt="0"/>
      <dgm:spPr/>
    </dgm:pt>
    <dgm:pt modelId="{CB1CF305-1F2C-44AB-93D4-1C2044BC456F}" type="pres">
      <dgm:prSet presAssocID="{BCD96B55-D634-41AD-BEC7-F9F32631F172}" presName="parentLin" presStyleCnt="0"/>
      <dgm:spPr/>
    </dgm:pt>
    <dgm:pt modelId="{ACBD2F1F-64B8-4C81-8838-4214A4562E96}" type="pres">
      <dgm:prSet presAssocID="{BCD96B55-D634-41AD-BEC7-F9F32631F17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47AF51C9-0CB8-4570-9B40-7D38135CB341}" type="pres">
      <dgm:prSet presAssocID="{BCD96B55-D634-41AD-BEC7-F9F32631F172}" presName="parentText" presStyleLbl="node1" presStyleIdx="3" presStyleCnt="8" custScaleX="123587" custScaleY="146310" custLinFactNeighborX="45727" custLinFactNeighborY="43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3C13-5366-4289-B766-147575FD15AD}" type="pres">
      <dgm:prSet presAssocID="{BCD96B55-D634-41AD-BEC7-F9F32631F172}" presName="negativeSpace" presStyleCnt="0"/>
      <dgm:spPr/>
    </dgm:pt>
    <dgm:pt modelId="{963EE942-C2B3-4F7D-A15D-2E94D180A31E}" type="pres">
      <dgm:prSet presAssocID="{BCD96B55-D634-41AD-BEC7-F9F32631F172}" presName="childText" presStyleLbl="conFgAcc1" presStyleIdx="3" presStyleCnt="8">
        <dgm:presLayoutVars>
          <dgm:bulletEnabled val="1"/>
        </dgm:presLayoutVars>
      </dgm:prSet>
      <dgm:spPr/>
    </dgm:pt>
    <dgm:pt modelId="{BDFA7D72-F7CF-447B-8794-AE631F2006A1}" type="pres">
      <dgm:prSet presAssocID="{6A4863D3-A226-415A-A9A0-F2964E759F20}" presName="spaceBetweenRectangles" presStyleCnt="0"/>
      <dgm:spPr/>
    </dgm:pt>
    <dgm:pt modelId="{92FFD7CC-1796-411A-83F3-987A6DF4B51E}" type="pres">
      <dgm:prSet presAssocID="{BEBCF68F-EFA1-4568-9FD6-5BDF59ECD6A1}" presName="parentLin" presStyleCnt="0"/>
      <dgm:spPr/>
    </dgm:pt>
    <dgm:pt modelId="{495567ED-8E2F-4A48-A6E9-5C53C0E4D360}" type="pres">
      <dgm:prSet presAssocID="{BEBCF68F-EFA1-4568-9FD6-5BDF59ECD6A1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299EB59E-B09C-4C56-BA45-544F168A669C}" type="pres">
      <dgm:prSet presAssocID="{BEBCF68F-EFA1-4568-9FD6-5BDF59ECD6A1}" presName="parentText" presStyleLbl="node1" presStyleIdx="4" presStyleCnt="8" custScaleX="124203" custScaleY="162240" custLinFactNeighborX="41415" custLinFactNeighborY="560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F52C8-2C64-425A-9E52-B78DF82E3C9A}" type="pres">
      <dgm:prSet presAssocID="{BEBCF68F-EFA1-4568-9FD6-5BDF59ECD6A1}" presName="negativeSpace" presStyleCnt="0"/>
      <dgm:spPr/>
    </dgm:pt>
    <dgm:pt modelId="{ACD37B63-CDBC-4B8D-A9F2-1EB2782222A1}" type="pres">
      <dgm:prSet presAssocID="{BEBCF68F-EFA1-4568-9FD6-5BDF59ECD6A1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1B322-946F-46C6-A4CF-9C01D6069A49}" type="pres">
      <dgm:prSet presAssocID="{4C7BF3D5-AA74-416F-9392-BA852BC17B27}" presName="spaceBetweenRectangles" presStyleCnt="0"/>
      <dgm:spPr/>
    </dgm:pt>
    <dgm:pt modelId="{9CDE732F-9935-47A2-866F-283C786030F3}" type="pres">
      <dgm:prSet presAssocID="{D5B0B110-46B4-4A66-B916-A219257819C5}" presName="parentLin" presStyleCnt="0"/>
      <dgm:spPr/>
    </dgm:pt>
    <dgm:pt modelId="{C7C4B781-48E0-429E-837A-3D9BD89F5FDD}" type="pres">
      <dgm:prSet presAssocID="{D5B0B110-46B4-4A66-B916-A219257819C5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870A97DB-F026-458C-BD78-F466E6EA8EBD}" type="pres">
      <dgm:prSet presAssocID="{D5B0B110-46B4-4A66-B916-A219257819C5}" presName="parentText" presStyleLbl="node1" presStyleIdx="5" presStyleCnt="8" custScaleX="124203" custScaleY="166984" custLinFactNeighborX="41415" custLinFactNeighborY="59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9056-0991-44D4-AFDA-BD0B683E3945}" type="pres">
      <dgm:prSet presAssocID="{D5B0B110-46B4-4A66-B916-A219257819C5}" presName="negativeSpace" presStyleCnt="0"/>
      <dgm:spPr/>
    </dgm:pt>
    <dgm:pt modelId="{61CCFF3D-6DC4-438F-A96F-406C6FB82644}" type="pres">
      <dgm:prSet presAssocID="{D5B0B110-46B4-4A66-B916-A219257819C5}" presName="childText" presStyleLbl="conFgAcc1" presStyleIdx="5" presStyleCnt="8" custLinFactNeighborX="542" custLinFactNeighborY="86834">
        <dgm:presLayoutVars>
          <dgm:bulletEnabled val="1"/>
        </dgm:presLayoutVars>
      </dgm:prSet>
      <dgm:spPr/>
    </dgm:pt>
    <dgm:pt modelId="{70D3247B-530D-417F-A201-B581B76AF17F}" type="pres">
      <dgm:prSet presAssocID="{88D872BE-1CD2-450C-BB47-3994BE916768}" presName="spaceBetweenRectangles" presStyleCnt="0"/>
      <dgm:spPr/>
    </dgm:pt>
    <dgm:pt modelId="{8916EAB2-2BF2-4048-A46A-58DBA0B22EA3}" type="pres">
      <dgm:prSet presAssocID="{CA5AC3FC-C064-4B36-BA01-E09F9DD91936}" presName="parentLin" presStyleCnt="0"/>
      <dgm:spPr/>
    </dgm:pt>
    <dgm:pt modelId="{35E650AF-C1D6-4CD0-9996-FFA11F7834DB}" type="pres">
      <dgm:prSet presAssocID="{CA5AC3FC-C064-4B36-BA01-E09F9DD91936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93909CF4-84B7-4E34-9CD2-6854F8D70A4B}" type="pres">
      <dgm:prSet presAssocID="{CA5AC3FC-C064-4B36-BA01-E09F9DD91936}" presName="parentText" presStyleLbl="node1" presStyleIdx="6" presStyleCnt="8" custScaleX="124323" custScaleY="157070" custLinFactNeighborX="40575" custLinFactNeighborY="58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D3D3D-9C11-4294-A68E-51ED1CC3AB48}" type="pres">
      <dgm:prSet presAssocID="{CA5AC3FC-C064-4B36-BA01-E09F9DD91936}" presName="negativeSpace" presStyleCnt="0"/>
      <dgm:spPr/>
    </dgm:pt>
    <dgm:pt modelId="{FD7C5CED-C56E-4788-AADC-EE75677803F2}" type="pres">
      <dgm:prSet presAssocID="{CA5AC3FC-C064-4B36-BA01-E09F9DD91936}" presName="childText" presStyleLbl="conFgAcc1" presStyleIdx="6" presStyleCnt="8" custLinFactY="7497" custLinFactNeighborX="5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29278-4409-476E-91C3-A8D53F8FB8D1}" type="pres">
      <dgm:prSet presAssocID="{128677A7-CCDB-4A18-9CBC-76B50B232688}" presName="spaceBetweenRectangles" presStyleCnt="0"/>
      <dgm:spPr/>
    </dgm:pt>
    <dgm:pt modelId="{3D652EDD-3873-4208-8F3C-CB5DDF576529}" type="pres">
      <dgm:prSet presAssocID="{FE8CB794-457C-4C98-A548-22E8B62C3AE0}" presName="parentLin" presStyleCnt="0"/>
      <dgm:spPr/>
    </dgm:pt>
    <dgm:pt modelId="{8FF17EE2-4142-46E3-924A-7667D2D85EEA}" type="pres">
      <dgm:prSet presAssocID="{FE8CB794-457C-4C98-A548-22E8B62C3AE0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279F7334-1A39-4FD4-88C3-75849B07CC13}" type="pres">
      <dgm:prSet presAssocID="{FE8CB794-457C-4C98-A548-22E8B62C3AE0}" presName="parentText" presStyleLbl="node1" presStyleIdx="7" presStyleCnt="8" custScaleX="124321" custScaleY="166398" custLinFactNeighborX="40589" custLinFactNeighborY="42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2256C-F1A8-47C1-A71C-CCFF742DBB54}" type="pres">
      <dgm:prSet presAssocID="{FE8CB794-457C-4C98-A548-22E8B62C3AE0}" presName="negativeSpace" presStyleCnt="0"/>
      <dgm:spPr/>
    </dgm:pt>
    <dgm:pt modelId="{1305A679-ECE3-4073-B73F-6A29BEC41EF1}" type="pres">
      <dgm:prSet presAssocID="{FE8CB794-457C-4C98-A548-22E8B62C3AE0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B6175-03EE-472E-AA24-B610D900A7FC}" type="presOf" srcId="{BCD96B55-D634-41AD-BEC7-F9F32631F172}" destId="{47AF51C9-0CB8-4570-9B40-7D38135CB341}" srcOrd="1" destOrd="0" presId="urn:microsoft.com/office/officeart/2005/8/layout/list1"/>
    <dgm:cxn modelId="{CD73B741-D855-47CC-AEE7-6446FAD88781}" srcId="{E42E2679-B4A4-41E9-A49C-16EDB78B9FAE}" destId="{082D320F-B2F7-44C1-B144-16885491BC8F}" srcOrd="2" destOrd="0" parTransId="{D4652BA5-3CD2-4A5D-8DEC-6BA31B8260F7}" sibTransId="{B68DB832-FB9C-443D-973F-82A418ED7248}"/>
    <dgm:cxn modelId="{6628DD57-E98E-456B-92AC-908246A6ADE3}" type="presOf" srcId="{BCD96B55-D634-41AD-BEC7-F9F32631F172}" destId="{ACBD2F1F-64B8-4C81-8838-4214A4562E96}" srcOrd="0" destOrd="0" presId="urn:microsoft.com/office/officeart/2005/8/layout/list1"/>
    <dgm:cxn modelId="{ACDB9316-54D1-47E4-86F6-CB15311E476C}" srcId="{E42E2679-B4A4-41E9-A49C-16EDB78B9FAE}" destId="{BEBCF68F-EFA1-4568-9FD6-5BDF59ECD6A1}" srcOrd="4" destOrd="0" parTransId="{845964FE-960B-48B3-9421-88A83CCC2A9B}" sibTransId="{4C7BF3D5-AA74-416F-9392-BA852BC17B27}"/>
    <dgm:cxn modelId="{C51A934C-58D9-4C3F-A363-A526615C4DC6}" srcId="{E42E2679-B4A4-41E9-A49C-16EDB78B9FAE}" destId="{BCD96B55-D634-41AD-BEC7-F9F32631F172}" srcOrd="3" destOrd="0" parTransId="{E0F02E4B-23EF-4DBE-AEAB-0DEF00541F92}" sibTransId="{6A4863D3-A226-415A-A9A0-F2964E759F20}"/>
    <dgm:cxn modelId="{883668C5-1693-4335-8281-10E0C50F652D}" type="presOf" srcId="{082D320F-B2F7-44C1-B144-16885491BC8F}" destId="{8CB5463F-2028-4A80-9A6E-ACA245778A10}" srcOrd="1" destOrd="0" presId="urn:microsoft.com/office/officeart/2005/8/layout/list1"/>
    <dgm:cxn modelId="{F03B3BCD-3D75-44ED-9133-DAC3089421DD}" type="presOf" srcId="{CA5AC3FC-C064-4B36-BA01-E09F9DD91936}" destId="{35E650AF-C1D6-4CD0-9996-FFA11F7834DB}" srcOrd="0" destOrd="0" presId="urn:microsoft.com/office/officeart/2005/8/layout/list1"/>
    <dgm:cxn modelId="{C596F2A7-2864-48B3-B653-25917809D1A2}" type="presOf" srcId="{531C0999-9476-4F67-87A3-52930AFD3347}" destId="{ACD37B63-CDBC-4B8D-A9F2-1EB2782222A1}" srcOrd="0" destOrd="0" presId="urn:microsoft.com/office/officeart/2005/8/layout/list1"/>
    <dgm:cxn modelId="{FFE9608F-23CD-4A49-B941-E58E4CFAC0C2}" type="presOf" srcId="{FE8CB794-457C-4C98-A548-22E8B62C3AE0}" destId="{8FF17EE2-4142-46E3-924A-7667D2D85EEA}" srcOrd="0" destOrd="0" presId="urn:microsoft.com/office/officeart/2005/8/layout/list1"/>
    <dgm:cxn modelId="{4D16172E-45CE-49A6-9AC3-E222C81DCC89}" srcId="{BEBCF68F-EFA1-4568-9FD6-5BDF59ECD6A1}" destId="{531C0999-9476-4F67-87A3-52930AFD3347}" srcOrd="0" destOrd="0" parTransId="{9B1F7338-7E38-461D-9D5A-92C45E1FCED4}" sibTransId="{195C5869-8994-40D6-9F1C-7D030C61421D}"/>
    <dgm:cxn modelId="{27D84606-3020-4EA6-8EC5-6D95708B8FFC}" type="presOf" srcId="{D5B0B110-46B4-4A66-B916-A219257819C5}" destId="{C7C4B781-48E0-429E-837A-3D9BD89F5FDD}" srcOrd="0" destOrd="0" presId="urn:microsoft.com/office/officeart/2005/8/layout/list1"/>
    <dgm:cxn modelId="{5AA99381-EAE5-47CA-ABB5-E16467059775}" srcId="{E42E2679-B4A4-41E9-A49C-16EDB78B9FAE}" destId="{CA5AC3FC-C064-4B36-BA01-E09F9DD91936}" srcOrd="6" destOrd="0" parTransId="{12BDD427-5873-4D23-99EA-4A46EA8A575D}" sibTransId="{128677A7-CCDB-4A18-9CBC-76B50B232688}"/>
    <dgm:cxn modelId="{92F40EB0-DEFF-4212-9FD4-ACC434665409}" type="presOf" srcId="{3F7BA6DC-2455-4877-B985-BE6A856B0C4B}" destId="{A0613E80-7346-4953-AC57-082B0543295E}" srcOrd="0" destOrd="0" presId="urn:microsoft.com/office/officeart/2005/8/layout/list1"/>
    <dgm:cxn modelId="{266B95C3-3417-4BFB-B859-A7C76B0161F9}" type="presOf" srcId="{082D320F-B2F7-44C1-B144-16885491BC8F}" destId="{8F7B9E7C-65EB-4288-B2A5-4CCE0AD4FF47}" srcOrd="0" destOrd="0" presId="urn:microsoft.com/office/officeart/2005/8/layout/list1"/>
    <dgm:cxn modelId="{B984D730-6F9E-46FF-9A42-0344224E61D3}" type="presOf" srcId="{CA5AC3FC-C064-4B36-BA01-E09F9DD91936}" destId="{93909CF4-84B7-4E34-9CD2-6854F8D70A4B}" srcOrd="1" destOrd="0" presId="urn:microsoft.com/office/officeart/2005/8/layout/list1"/>
    <dgm:cxn modelId="{62CB4C47-128D-45A5-ADE4-013DA8684B3B}" srcId="{E42E2679-B4A4-41E9-A49C-16EDB78B9FAE}" destId="{3F7BA6DC-2455-4877-B985-BE6A856B0C4B}" srcOrd="0" destOrd="0" parTransId="{D57D1EDC-91EE-41F0-B54E-3EF0B8BDE141}" sibTransId="{A63550E7-ACCA-46EC-82E4-554EA4CD5EAD}"/>
    <dgm:cxn modelId="{A47465BA-D253-46B8-8C76-B6F6D90633C0}" type="presOf" srcId="{4FAEF81C-EF42-48E3-8A5B-46247908D2D7}" destId="{7C5EBAFE-055E-4304-8318-7ADB3664845D}" srcOrd="1" destOrd="0" presId="urn:microsoft.com/office/officeart/2005/8/layout/list1"/>
    <dgm:cxn modelId="{C8CF9F59-CB98-47B7-A231-FA89721AC3DC}" type="presOf" srcId="{4FAEF81C-EF42-48E3-8A5B-46247908D2D7}" destId="{50E79471-C0DE-4BB2-A229-8DB486E251C5}" srcOrd="0" destOrd="0" presId="urn:microsoft.com/office/officeart/2005/8/layout/list1"/>
    <dgm:cxn modelId="{8590F02B-5004-48D5-B141-6C0B8262B07A}" type="presOf" srcId="{BEBCF68F-EFA1-4568-9FD6-5BDF59ECD6A1}" destId="{495567ED-8E2F-4A48-A6E9-5C53C0E4D360}" srcOrd="0" destOrd="0" presId="urn:microsoft.com/office/officeart/2005/8/layout/list1"/>
    <dgm:cxn modelId="{38703F07-8C3A-440C-B38A-E0654D951102}" type="presOf" srcId="{FE8CB794-457C-4C98-A548-22E8B62C3AE0}" destId="{279F7334-1A39-4FD4-88C3-75849B07CC13}" srcOrd="1" destOrd="0" presId="urn:microsoft.com/office/officeart/2005/8/layout/list1"/>
    <dgm:cxn modelId="{89E126AA-0D6C-4CF3-B130-B6819D56670B}" srcId="{E42E2679-B4A4-41E9-A49C-16EDB78B9FAE}" destId="{FE8CB794-457C-4C98-A548-22E8B62C3AE0}" srcOrd="7" destOrd="0" parTransId="{2F81FB1B-D96F-4502-AAB9-F4F130C9B94C}" sibTransId="{9AEB2543-45BD-495C-88C5-88FD557D1979}"/>
    <dgm:cxn modelId="{BD852021-A1A3-461A-A69B-E4C78EAFCE0D}" type="presOf" srcId="{E42E2679-B4A4-41E9-A49C-16EDB78B9FAE}" destId="{C68AB56B-765A-430F-8EED-6BA47075502B}" srcOrd="0" destOrd="0" presId="urn:microsoft.com/office/officeart/2005/8/layout/list1"/>
    <dgm:cxn modelId="{5E32290A-EDF7-405F-BF3A-03692C138FBE}" type="presOf" srcId="{BEBCF68F-EFA1-4568-9FD6-5BDF59ECD6A1}" destId="{299EB59E-B09C-4C56-BA45-544F168A669C}" srcOrd="1" destOrd="0" presId="urn:microsoft.com/office/officeart/2005/8/layout/list1"/>
    <dgm:cxn modelId="{B0A1CEFC-989A-4807-8BBC-D0CDFD5BF934}" srcId="{E42E2679-B4A4-41E9-A49C-16EDB78B9FAE}" destId="{4FAEF81C-EF42-48E3-8A5B-46247908D2D7}" srcOrd="1" destOrd="0" parTransId="{5E6B2A8B-BA13-4F6D-BA14-366CE2D37CB1}" sibTransId="{2ADD2ACC-124C-48C5-808F-87396EEFC814}"/>
    <dgm:cxn modelId="{149B05D5-9A4B-4AD9-8073-1DEFE467DC87}" srcId="{E42E2679-B4A4-41E9-A49C-16EDB78B9FAE}" destId="{D5B0B110-46B4-4A66-B916-A219257819C5}" srcOrd="5" destOrd="0" parTransId="{505DEEC2-04C5-46CC-B6A2-C6649CB80DBC}" sibTransId="{88D872BE-1CD2-450C-BB47-3994BE916768}"/>
    <dgm:cxn modelId="{8388432A-21F6-4B9B-AB88-2BECA65F6280}" type="presOf" srcId="{3F7BA6DC-2455-4877-B985-BE6A856B0C4B}" destId="{9B38843A-F2DD-4DFF-8A51-0883D4A9E73D}" srcOrd="1" destOrd="0" presId="urn:microsoft.com/office/officeart/2005/8/layout/list1"/>
    <dgm:cxn modelId="{EB956831-3FF1-4642-B98A-F55F506EFE77}" type="presOf" srcId="{D5B0B110-46B4-4A66-B916-A219257819C5}" destId="{870A97DB-F026-458C-BD78-F466E6EA8EBD}" srcOrd="1" destOrd="0" presId="urn:microsoft.com/office/officeart/2005/8/layout/list1"/>
    <dgm:cxn modelId="{F15C2314-644C-4071-BA52-848168AE9508}" type="presParOf" srcId="{C68AB56B-765A-430F-8EED-6BA47075502B}" destId="{331F4CDC-03A4-42D4-9C6A-0CBDDD4D7983}" srcOrd="0" destOrd="0" presId="urn:microsoft.com/office/officeart/2005/8/layout/list1"/>
    <dgm:cxn modelId="{064A0E6C-B7BA-469B-A0F7-840A67C1D915}" type="presParOf" srcId="{331F4CDC-03A4-42D4-9C6A-0CBDDD4D7983}" destId="{A0613E80-7346-4953-AC57-082B0543295E}" srcOrd="0" destOrd="0" presId="urn:microsoft.com/office/officeart/2005/8/layout/list1"/>
    <dgm:cxn modelId="{AF3CD724-08E3-4527-BDCF-1DB8B9DC7326}" type="presParOf" srcId="{331F4CDC-03A4-42D4-9C6A-0CBDDD4D7983}" destId="{9B38843A-F2DD-4DFF-8A51-0883D4A9E73D}" srcOrd="1" destOrd="0" presId="urn:microsoft.com/office/officeart/2005/8/layout/list1"/>
    <dgm:cxn modelId="{2E8F6305-387C-459F-8D01-44A2C43201CA}" type="presParOf" srcId="{C68AB56B-765A-430F-8EED-6BA47075502B}" destId="{75CE5E80-6F30-4A33-A5F1-B118551AB152}" srcOrd="1" destOrd="0" presId="urn:microsoft.com/office/officeart/2005/8/layout/list1"/>
    <dgm:cxn modelId="{071FF6B8-B1AD-4C3B-9D7F-419CB13310EA}" type="presParOf" srcId="{C68AB56B-765A-430F-8EED-6BA47075502B}" destId="{81786ED7-6D21-4ADF-9B2F-F2348D87FD27}" srcOrd="2" destOrd="0" presId="urn:microsoft.com/office/officeart/2005/8/layout/list1"/>
    <dgm:cxn modelId="{FDD5A65F-7CD2-4E06-87A6-569DD8CDCE2E}" type="presParOf" srcId="{C68AB56B-765A-430F-8EED-6BA47075502B}" destId="{818846EB-B47C-4ED9-A7EB-1EAB194BB261}" srcOrd="3" destOrd="0" presId="urn:microsoft.com/office/officeart/2005/8/layout/list1"/>
    <dgm:cxn modelId="{252D3822-2A8C-43FF-9D66-3AF39E0E3D4B}" type="presParOf" srcId="{C68AB56B-765A-430F-8EED-6BA47075502B}" destId="{FF818099-2605-4D88-9931-00C47E35B195}" srcOrd="4" destOrd="0" presId="urn:microsoft.com/office/officeart/2005/8/layout/list1"/>
    <dgm:cxn modelId="{3E20DE4E-6AFA-47ED-90C4-0BB493EBDC3B}" type="presParOf" srcId="{FF818099-2605-4D88-9931-00C47E35B195}" destId="{50E79471-C0DE-4BB2-A229-8DB486E251C5}" srcOrd="0" destOrd="0" presId="urn:microsoft.com/office/officeart/2005/8/layout/list1"/>
    <dgm:cxn modelId="{69F836F6-C631-4CE7-983E-12B699DD18DE}" type="presParOf" srcId="{FF818099-2605-4D88-9931-00C47E35B195}" destId="{7C5EBAFE-055E-4304-8318-7ADB3664845D}" srcOrd="1" destOrd="0" presId="urn:microsoft.com/office/officeart/2005/8/layout/list1"/>
    <dgm:cxn modelId="{07D31B2A-E573-44A1-AE41-9BA77530B6AD}" type="presParOf" srcId="{C68AB56B-765A-430F-8EED-6BA47075502B}" destId="{3768EB82-17D9-4117-ABA3-B17E2A8FFC3B}" srcOrd="5" destOrd="0" presId="urn:microsoft.com/office/officeart/2005/8/layout/list1"/>
    <dgm:cxn modelId="{7BF19D22-1442-4AA8-8745-BFDFF46BCAB0}" type="presParOf" srcId="{C68AB56B-765A-430F-8EED-6BA47075502B}" destId="{6B86A519-DE8A-43EA-A3C3-3D9E05414F9B}" srcOrd="6" destOrd="0" presId="urn:microsoft.com/office/officeart/2005/8/layout/list1"/>
    <dgm:cxn modelId="{1116B4BC-7C9C-4B65-82A8-5892BA9B5501}" type="presParOf" srcId="{C68AB56B-765A-430F-8EED-6BA47075502B}" destId="{2BEBAE78-171A-49FD-A02F-4180F5577BEE}" srcOrd="7" destOrd="0" presId="urn:microsoft.com/office/officeart/2005/8/layout/list1"/>
    <dgm:cxn modelId="{19AF9896-F1E5-4AB1-8795-DD3240C01A55}" type="presParOf" srcId="{C68AB56B-765A-430F-8EED-6BA47075502B}" destId="{B510F1DE-D3F2-4818-9EB3-0D2E7960F28E}" srcOrd="8" destOrd="0" presId="urn:microsoft.com/office/officeart/2005/8/layout/list1"/>
    <dgm:cxn modelId="{E448DD88-9309-43E8-8EEA-A6932B528A3D}" type="presParOf" srcId="{B510F1DE-D3F2-4818-9EB3-0D2E7960F28E}" destId="{8F7B9E7C-65EB-4288-B2A5-4CCE0AD4FF47}" srcOrd="0" destOrd="0" presId="urn:microsoft.com/office/officeart/2005/8/layout/list1"/>
    <dgm:cxn modelId="{50ADB664-6363-4242-AB2E-C6CB392B834F}" type="presParOf" srcId="{B510F1DE-D3F2-4818-9EB3-0D2E7960F28E}" destId="{8CB5463F-2028-4A80-9A6E-ACA245778A10}" srcOrd="1" destOrd="0" presId="urn:microsoft.com/office/officeart/2005/8/layout/list1"/>
    <dgm:cxn modelId="{9CE3FFCF-3C39-4CD4-B5DB-422047BDB99F}" type="presParOf" srcId="{C68AB56B-765A-430F-8EED-6BA47075502B}" destId="{350BE588-A852-4212-9443-074FC01C92E6}" srcOrd="9" destOrd="0" presId="urn:microsoft.com/office/officeart/2005/8/layout/list1"/>
    <dgm:cxn modelId="{658D6536-F33B-45C6-96E3-3CF877BF770C}" type="presParOf" srcId="{C68AB56B-765A-430F-8EED-6BA47075502B}" destId="{38E9D0A1-1A8E-4408-8D39-E357BA7AA89A}" srcOrd="10" destOrd="0" presId="urn:microsoft.com/office/officeart/2005/8/layout/list1"/>
    <dgm:cxn modelId="{2ADA832A-3953-436E-A953-47809B4DA29B}" type="presParOf" srcId="{C68AB56B-765A-430F-8EED-6BA47075502B}" destId="{761D63E1-B3A9-4261-AF32-AD6C320B526F}" srcOrd="11" destOrd="0" presId="urn:microsoft.com/office/officeart/2005/8/layout/list1"/>
    <dgm:cxn modelId="{C8D5D584-ECC7-4EB1-8682-83645ADA749B}" type="presParOf" srcId="{C68AB56B-765A-430F-8EED-6BA47075502B}" destId="{CB1CF305-1F2C-44AB-93D4-1C2044BC456F}" srcOrd="12" destOrd="0" presId="urn:microsoft.com/office/officeart/2005/8/layout/list1"/>
    <dgm:cxn modelId="{EE21CF6C-38D4-4E91-BE2A-1C3DCB06770B}" type="presParOf" srcId="{CB1CF305-1F2C-44AB-93D4-1C2044BC456F}" destId="{ACBD2F1F-64B8-4C81-8838-4214A4562E96}" srcOrd="0" destOrd="0" presId="urn:microsoft.com/office/officeart/2005/8/layout/list1"/>
    <dgm:cxn modelId="{8DEC3BDB-0CFD-497C-BDCF-8FF389D27CFB}" type="presParOf" srcId="{CB1CF305-1F2C-44AB-93D4-1C2044BC456F}" destId="{47AF51C9-0CB8-4570-9B40-7D38135CB341}" srcOrd="1" destOrd="0" presId="urn:microsoft.com/office/officeart/2005/8/layout/list1"/>
    <dgm:cxn modelId="{F614356E-74FF-4BBF-B135-168236604A45}" type="presParOf" srcId="{C68AB56B-765A-430F-8EED-6BA47075502B}" destId="{A6793C13-5366-4289-B766-147575FD15AD}" srcOrd="13" destOrd="0" presId="urn:microsoft.com/office/officeart/2005/8/layout/list1"/>
    <dgm:cxn modelId="{BBC3AFA3-B14E-46AD-8FC7-15ECE003F94B}" type="presParOf" srcId="{C68AB56B-765A-430F-8EED-6BA47075502B}" destId="{963EE942-C2B3-4F7D-A15D-2E94D180A31E}" srcOrd="14" destOrd="0" presId="urn:microsoft.com/office/officeart/2005/8/layout/list1"/>
    <dgm:cxn modelId="{FD660D49-8C23-423C-8F5E-25BCFC914719}" type="presParOf" srcId="{C68AB56B-765A-430F-8EED-6BA47075502B}" destId="{BDFA7D72-F7CF-447B-8794-AE631F2006A1}" srcOrd="15" destOrd="0" presId="urn:microsoft.com/office/officeart/2005/8/layout/list1"/>
    <dgm:cxn modelId="{DA896705-6489-4DC2-809F-3201AD315098}" type="presParOf" srcId="{C68AB56B-765A-430F-8EED-6BA47075502B}" destId="{92FFD7CC-1796-411A-83F3-987A6DF4B51E}" srcOrd="16" destOrd="0" presId="urn:microsoft.com/office/officeart/2005/8/layout/list1"/>
    <dgm:cxn modelId="{83DAC4E4-83EB-4E6C-A492-E10F36CD7E78}" type="presParOf" srcId="{92FFD7CC-1796-411A-83F3-987A6DF4B51E}" destId="{495567ED-8E2F-4A48-A6E9-5C53C0E4D360}" srcOrd="0" destOrd="0" presId="urn:microsoft.com/office/officeart/2005/8/layout/list1"/>
    <dgm:cxn modelId="{660481B1-3C92-43D3-90DA-9C1870D01158}" type="presParOf" srcId="{92FFD7CC-1796-411A-83F3-987A6DF4B51E}" destId="{299EB59E-B09C-4C56-BA45-544F168A669C}" srcOrd="1" destOrd="0" presId="urn:microsoft.com/office/officeart/2005/8/layout/list1"/>
    <dgm:cxn modelId="{EA0FD3F7-0BD3-4029-B65F-09DCD993124A}" type="presParOf" srcId="{C68AB56B-765A-430F-8EED-6BA47075502B}" destId="{9CFF52C8-2C64-425A-9E52-B78DF82E3C9A}" srcOrd="17" destOrd="0" presId="urn:microsoft.com/office/officeart/2005/8/layout/list1"/>
    <dgm:cxn modelId="{7422F67A-61F8-496F-8285-57364C6031C8}" type="presParOf" srcId="{C68AB56B-765A-430F-8EED-6BA47075502B}" destId="{ACD37B63-CDBC-4B8D-A9F2-1EB2782222A1}" srcOrd="18" destOrd="0" presId="urn:microsoft.com/office/officeart/2005/8/layout/list1"/>
    <dgm:cxn modelId="{7E44B857-58D6-403B-B2CD-5145B7F2BCCF}" type="presParOf" srcId="{C68AB56B-765A-430F-8EED-6BA47075502B}" destId="{6561B322-946F-46C6-A4CF-9C01D6069A49}" srcOrd="19" destOrd="0" presId="urn:microsoft.com/office/officeart/2005/8/layout/list1"/>
    <dgm:cxn modelId="{4C9F93EB-FBF5-439B-86EA-14EB7A4679B1}" type="presParOf" srcId="{C68AB56B-765A-430F-8EED-6BA47075502B}" destId="{9CDE732F-9935-47A2-866F-283C786030F3}" srcOrd="20" destOrd="0" presId="urn:microsoft.com/office/officeart/2005/8/layout/list1"/>
    <dgm:cxn modelId="{1841D1FC-62A6-45F8-AD03-E27AE1C16D66}" type="presParOf" srcId="{9CDE732F-9935-47A2-866F-283C786030F3}" destId="{C7C4B781-48E0-429E-837A-3D9BD89F5FDD}" srcOrd="0" destOrd="0" presId="urn:microsoft.com/office/officeart/2005/8/layout/list1"/>
    <dgm:cxn modelId="{49A45354-6B3C-46B0-8568-0269C9BA25E5}" type="presParOf" srcId="{9CDE732F-9935-47A2-866F-283C786030F3}" destId="{870A97DB-F026-458C-BD78-F466E6EA8EBD}" srcOrd="1" destOrd="0" presId="urn:microsoft.com/office/officeart/2005/8/layout/list1"/>
    <dgm:cxn modelId="{ADE98397-8411-4C52-BB54-3E37718F6E18}" type="presParOf" srcId="{C68AB56B-765A-430F-8EED-6BA47075502B}" destId="{FF199056-0991-44D4-AFDA-BD0B683E3945}" srcOrd="21" destOrd="0" presId="urn:microsoft.com/office/officeart/2005/8/layout/list1"/>
    <dgm:cxn modelId="{31806810-C576-4D7C-AA74-CABFFA81F3A3}" type="presParOf" srcId="{C68AB56B-765A-430F-8EED-6BA47075502B}" destId="{61CCFF3D-6DC4-438F-A96F-406C6FB82644}" srcOrd="22" destOrd="0" presId="urn:microsoft.com/office/officeart/2005/8/layout/list1"/>
    <dgm:cxn modelId="{26DF4467-0558-49CE-A966-F44D61F79048}" type="presParOf" srcId="{C68AB56B-765A-430F-8EED-6BA47075502B}" destId="{70D3247B-530D-417F-A201-B581B76AF17F}" srcOrd="23" destOrd="0" presId="urn:microsoft.com/office/officeart/2005/8/layout/list1"/>
    <dgm:cxn modelId="{5E41EE88-CACC-4D96-B6EF-2065295D341C}" type="presParOf" srcId="{C68AB56B-765A-430F-8EED-6BA47075502B}" destId="{8916EAB2-2BF2-4048-A46A-58DBA0B22EA3}" srcOrd="24" destOrd="0" presId="urn:microsoft.com/office/officeart/2005/8/layout/list1"/>
    <dgm:cxn modelId="{5AF4E68F-4C58-40B4-AE6F-1C960C0AD17F}" type="presParOf" srcId="{8916EAB2-2BF2-4048-A46A-58DBA0B22EA3}" destId="{35E650AF-C1D6-4CD0-9996-FFA11F7834DB}" srcOrd="0" destOrd="0" presId="urn:microsoft.com/office/officeart/2005/8/layout/list1"/>
    <dgm:cxn modelId="{14434ED1-5F15-4002-9CE2-BEAAC33D06A9}" type="presParOf" srcId="{8916EAB2-2BF2-4048-A46A-58DBA0B22EA3}" destId="{93909CF4-84B7-4E34-9CD2-6854F8D70A4B}" srcOrd="1" destOrd="0" presId="urn:microsoft.com/office/officeart/2005/8/layout/list1"/>
    <dgm:cxn modelId="{0BF5F2E1-D477-4965-A0F4-E1553018F82A}" type="presParOf" srcId="{C68AB56B-765A-430F-8EED-6BA47075502B}" destId="{3DBD3D3D-9C11-4294-A68E-51ED1CC3AB48}" srcOrd="25" destOrd="0" presId="urn:microsoft.com/office/officeart/2005/8/layout/list1"/>
    <dgm:cxn modelId="{36568364-DDB9-477C-B8E3-99269D3EEB4A}" type="presParOf" srcId="{C68AB56B-765A-430F-8EED-6BA47075502B}" destId="{FD7C5CED-C56E-4788-AADC-EE75677803F2}" srcOrd="26" destOrd="0" presId="urn:microsoft.com/office/officeart/2005/8/layout/list1"/>
    <dgm:cxn modelId="{801D54B8-024C-4931-9BED-72D0367FF3E1}" type="presParOf" srcId="{C68AB56B-765A-430F-8EED-6BA47075502B}" destId="{97E29278-4409-476E-91C3-A8D53F8FB8D1}" srcOrd="27" destOrd="0" presId="urn:microsoft.com/office/officeart/2005/8/layout/list1"/>
    <dgm:cxn modelId="{E2E5BB86-A017-426C-B76A-75BDB6A08711}" type="presParOf" srcId="{C68AB56B-765A-430F-8EED-6BA47075502B}" destId="{3D652EDD-3873-4208-8F3C-CB5DDF576529}" srcOrd="28" destOrd="0" presId="urn:microsoft.com/office/officeart/2005/8/layout/list1"/>
    <dgm:cxn modelId="{FDC18891-465F-4A43-8F84-E8AA3404DC59}" type="presParOf" srcId="{3D652EDD-3873-4208-8F3C-CB5DDF576529}" destId="{8FF17EE2-4142-46E3-924A-7667D2D85EEA}" srcOrd="0" destOrd="0" presId="urn:microsoft.com/office/officeart/2005/8/layout/list1"/>
    <dgm:cxn modelId="{4050DEB3-5AA7-490A-B55F-04BCA385F02A}" type="presParOf" srcId="{3D652EDD-3873-4208-8F3C-CB5DDF576529}" destId="{279F7334-1A39-4FD4-88C3-75849B07CC13}" srcOrd="1" destOrd="0" presId="urn:microsoft.com/office/officeart/2005/8/layout/list1"/>
    <dgm:cxn modelId="{9C38241F-E267-4EFD-8265-A66E961BC6DB}" type="presParOf" srcId="{C68AB56B-765A-430F-8EED-6BA47075502B}" destId="{F2F2256C-F1A8-47C1-A71C-CCFF742DBB54}" srcOrd="29" destOrd="0" presId="urn:microsoft.com/office/officeart/2005/8/layout/list1"/>
    <dgm:cxn modelId="{8D609452-9D77-4C83-BBA0-CB92DFC4D122}" type="presParOf" srcId="{C68AB56B-765A-430F-8EED-6BA47075502B}" destId="{1305A679-ECE3-4073-B73F-6A29BEC41EF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8DCF83C-086C-4EB0-BC48-88D20A1E2C48}">
      <dgm:prSet custT="1"/>
      <dgm:spPr/>
      <dgm:t>
        <a:bodyPr/>
        <a:lstStyle/>
        <a:p>
          <a:pPr rtl="0"/>
          <a:r>
            <a:rPr lang="ru-RU" sz="2000" b="0" dirty="0" smtClean="0"/>
            <a:t>Проверить готовность учебных кабинетов</a:t>
          </a:r>
          <a:endParaRPr lang="ru-RU" sz="2000" b="0" dirty="0"/>
        </a:p>
      </dgm:t>
    </dgm:pt>
    <dgm:pt modelId="{7E3A0BE6-9E2A-4C49-B064-A96DFAC3C736}" type="parTrans" cxnId="{961C0136-7F46-414B-9A0C-7E45437C063F}">
      <dgm:prSet/>
      <dgm:spPr/>
      <dgm:t>
        <a:bodyPr/>
        <a:lstStyle/>
        <a:p>
          <a:endParaRPr lang="ru-RU"/>
        </a:p>
      </dgm:t>
    </dgm:pt>
    <dgm:pt modelId="{8771F760-6235-4ED6-9449-A1D8E0E70B59}" type="sibTrans" cxnId="{961C0136-7F46-414B-9A0C-7E45437C063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000" dirty="0" smtClean="0"/>
            <a:t>Дать указания техническому специалисту получить темы сочинения (не позднее, чем за 15 минут) и тиражировать тексты изложения</a:t>
          </a:r>
          <a:endParaRPr lang="ru-RU" sz="2000" dirty="0"/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rtl="0"/>
          <a:r>
            <a:rPr lang="ru-RU" sz="2000" dirty="0" smtClean="0"/>
            <a:t>Обеспечить надежное хранение бланков в помещении руководителя до момента передачи в кабинеты </a:t>
          </a:r>
          <a:endParaRPr lang="ru-RU" sz="2000" dirty="0"/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rtl="0"/>
          <a:r>
            <a:rPr lang="ru-RU" sz="2000" dirty="0" smtClean="0"/>
            <a:t>Выдать члену комиссии бланки и темы сочинения /текст изложения (не позднее, чем в 10.00) </a:t>
          </a:r>
          <a:endParaRPr lang="ru-RU" sz="2000" dirty="0"/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9423F27D-D870-4BF2-9480-E4C2918021F5}" type="pres">
      <dgm:prSet presAssocID="{4A5451AC-DE3A-417C-9BDA-2C641E69193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9A99-00DE-499B-8D70-FD04FC4645FC}" type="pres">
      <dgm:prSet presAssocID="{4A5451AC-DE3A-417C-9BDA-2C641E69193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C6A89-C143-4DE6-A034-E50528B2F51E}" type="pres">
      <dgm:prSet presAssocID="{4A5451AC-DE3A-417C-9BDA-2C641E6919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5EBD-36A6-4D3E-BA52-CD3454D9DB7C}" type="pres">
      <dgm:prSet presAssocID="{4A5451AC-DE3A-417C-9BDA-2C641E6919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789B-3188-4390-9D3E-62E489AFA55B}" type="pres">
      <dgm:prSet presAssocID="{4A5451AC-DE3A-417C-9BDA-2C641E691932}" presName="FourConn_1-2" presStyleLbl="fgAccFollowNode1" presStyleIdx="0" presStyleCnt="3" custLinFactNeighborX="12682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A1E-C2A7-4A14-97EE-CC083BC98518}" type="pres">
      <dgm:prSet presAssocID="{4A5451AC-DE3A-417C-9BDA-2C641E6919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64ED-1819-496E-BC0A-D020FF35BDDA}" type="pres">
      <dgm:prSet presAssocID="{4A5451AC-DE3A-417C-9BDA-2C641E6919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11A3-73A1-4A91-A45F-8BBF3E412B1D}" type="pres">
      <dgm:prSet presAssocID="{4A5451AC-DE3A-417C-9BDA-2C641E6919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F41E-B986-48DA-A64E-C636047746CF}" type="pres">
      <dgm:prSet presAssocID="{4A5451AC-DE3A-417C-9BDA-2C641E6919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737F-9813-412D-B008-FD501B6C0592}" type="pres">
      <dgm:prSet presAssocID="{4A5451AC-DE3A-417C-9BDA-2C641E6919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DE92A-FB92-4307-9FD7-0B1764110D2E}" type="pres">
      <dgm:prSet presAssocID="{4A5451AC-DE3A-417C-9BDA-2C641E6919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10D6A-5776-42F7-8967-12BC2F33638F}" type="presOf" srcId="{4D23C0C1-2106-4752-87C5-FF3ED49FC5D1}" destId="{B62964ED-1819-496E-BC0A-D020FF35BDDA}" srcOrd="0" destOrd="0" presId="urn:microsoft.com/office/officeart/2005/8/layout/vProcess5"/>
    <dgm:cxn modelId="{B881E501-57A9-4A98-959B-744B1915607E}" srcId="{4A5451AC-DE3A-417C-9BDA-2C641E691932}" destId="{4FF24C4D-B127-453B-8775-9BB95D74F090}" srcOrd="1" destOrd="0" parTransId="{47FEDEFA-C980-4FA1-A7AF-2742EC46F29C}" sibTransId="{3BC65DF0-3F07-428E-9C36-8B2BEF0CBC56}"/>
    <dgm:cxn modelId="{E824D72B-C951-4F85-9C60-5F9DEECDF415}" type="presOf" srcId="{8771F760-6235-4ED6-9449-A1D8E0E70B59}" destId="{2356789B-3188-4390-9D3E-62E489AFA55B}" srcOrd="0" destOrd="0" presId="urn:microsoft.com/office/officeart/2005/8/layout/vProcess5"/>
    <dgm:cxn modelId="{54C7B4F6-035F-480E-AF1B-D1DF65F23773}" type="presOf" srcId="{4A5451AC-DE3A-417C-9BDA-2C641E691932}" destId="{D0E121A2-F376-4C66-80AC-D7A897ABB7B5}" srcOrd="0" destOrd="0" presId="urn:microsoft.com/office/officeart/2005/8/layout/vProcess5"/>
    <dgm:cxn modelId="{60124BFF-FEEA-4E3C-8E8C-036C584F0BFF}" type="presOf" srcId="{4FF24C4D-B127-453B-8775-9BB95D74F090}" destId="{68FC9A99-00DE-499B-8D70-FD04FC4645FC}" srcOrd="0" destOrd="0" presId="urn:microsoft.com/office/officeart/2005/8/layout/vProcess5"/>
    <dgm:cxn modelId="{283818CC-A92C-46E3-9007-9DAB4227CEBC}" type="presOf" srcId="{CB51D2F9-F287-4A1D-8780-70C0F13015AB}" destId="{C18C6A89-C143-4DE6-A034-E50528B2F51E}" srcOrd="0" destOrd="0" presId="urn:microsoft.com/office/officeart/2005/8/layout/vProcess5"/>
    <dgm:cxn modelId="{BD765016-74E2-49A9-95EA-66F6A4B29538}" type="presOf" srcId="{38DCF83C-086C-4EB0-BC48-88D20A1E2C48}" destId="{9423F27D-D870-4BF2-9480-E4C2918021F5}" srcOrd="0" destOrd="0" presId="urn:microsoft.com/office/officeart/2005/8/layout/vProcess5"/>
    <dgm:cxn modelId="{C54C507D-54BA-4D00-9435-A2BC7F20A67B}" type="presOf" srcId="{C0681B9A-ED9E-40CD-92AC-8C6F86DDD590}" destId="{CBDDE92A-FB92-4307-9FD7-0B1764110D2E}" srcOrd="1" destOrd="0" presId="urn:microsoft.com/office/officeart/2005/8/layout/vProcess5"/>
    <dgm:cxn modelId="{DC52E269-8FDC-4731-BDDE-9E6DD815E8BF}" type="presOf" srcId="{38DCF83C-086C-4EB0-BC48-88D20A1E2C48}" destId="{F8CF11A3-73A1-4A91-A45F-8BBF3E412B1D}" srcOrd="1" destOrd="0" presId="urn:microsoft.com/office/officeart/2005/8/layout/vProcess5"/>
    <dgm:cxn modelId="{CA53B7DA-64FA-46F9-A6A8-03B0C13DD770}" srcId="{4A5451AC-DE3A-417C-9BDA-2C641E691932}" destId="{CB51D2F9-F287-4A1D-8780-70C0F13015AB}" srcOrd="2" destOrd="0" parTransId="{2E20D2A7-A7B8-47D5-B548-9FFAD197D951}" sibTransId="{4D23C0C1-2106-4752-87C5-FF3ED49FC5D1}"/>
    <dgm:cxn modelId="{31E3936F-46AA-4DA6-9D7B-02422CDC2571}" type="presOf" srcId="{3BC65DF0-3F07-428E-9C36-8B2BEF0CBC56}" destId="{501DCA1E-C2A7-4A14-97EE-CC083BC98518}" srcOrd="0" destOrd="0" presId="urn:microsoft.com/office/officeart/2005/8/layout/vProcess5"/>
    <dgm:cxn modelId="{C1D9484F-2EFB-4047-925D-129D17261EB7}" type="presOf" srcId="{4FF24C4D-B127-453B-8775-9BB95D74F090}" destId="{54DBF41E-B986-48DA-A64E-C636047746CF}" srcOrd="1" destOrd="0" presId="urn:microsoft.com/office/officeart/2005/8/layout/vProcess5"/>
    <dgm:cxn modelId="{46BF2EB8-06B7-4390-8C96-09F446C27BA2}" srcId="{4A5451AC-DE3A-417C-9BDA-2C641E691932}" destId="{C0681B9A-ED9E-40CD-92AC-8C6F86DDD590}" srcOrd="3" destOrd="0" parTransId="{8F55C3E5-258A-4387-8D50-9F14FBCA1F61}" sibTransId="{50467003-BC50-4FD0-84CF-686B2F7B719D}"/>
    <dgm:cxn modelId="{961C0136-7F46-414B-9A0C-7E45437C063F}" srcId="{4A5451AC-DE3A-417C-9BDA-2C641E691932}" destId="{38DCF83C-086C-4EB0-BC48-88D20A1E2C48}" srcOrd="0" destOrd="0" parTransId="{7E3A0BE6-9E2A-4C49-B064-A96DFAC3C736}" sibTransId="{8771F760-6235-4ED6-9449-A1D8E0E70B59}"/>
    <dgm:cxn modelId="{C5A97004-9244-469F-82B9-2E5ACB79207D}" type="presOf" srcId="{CB51D2F9-F287-4A1D-8780-70C0F13015AB}" destId="{4FD6737F-9813-412D-B008-FD501B6C0592}" srcOrd="1" destOrd="0" presId="urn:microsoft.com/office/officeart/2005/8/layout/vProcess5"/>
    <dgm:cxn modelId="{693C3465-80FB-44FB-A4AF-90095BA4AAEB}" type="presOf" srcId="{C0681B9A-ED9E-40CD-92AC-8C6F86DDD590}" destId="{59655EBD-36A6-4D3E-BA52-CD3454D9DB7C}" srcOrd="0" destOrd="0" presId="urn:microsoft.com/office/officeart/2005/8/layout/vProcess5"/>
    <dgm:cxn modelId="{FA89BECE-F85E-449A-A5BC-8A867A341AD1}" type="presParOf" srcId="{D0E121A2-F376-4C66-80AC-D7A897ABB7B5}" destId="{1DDB67CA-7385-4C28-902D-14E6037B0210}" srcOrd="0" destOrd="0" presId="urn:microsoft.com/office/officeart/2005/8/layout/vProcess5"/>
    <dgm:cxn modelId="{52915311-A55A-4641-81B8-D5566D55D658}" type="presParOf" srcId="{D0E121A2-F376-4C66-80AC-D7A897ABB7B5}" destId="{9423F27D-D870-4BF2-9480-E4C2918021F5}" srcOrd="1" destOrd="0" presId="urn:microsoft.com/office/officeart/2005/8/layout/vProcess5"/>
    <dgm:cxn modelId="{B376891C-6A00-48BA-B936-28C36CC6C508}" type="presParOf" srcId="{D0E121A2-F376-4C66-80AC-D7A897ABB7B5}" destId="{68FC9A99-00DE-499B-8D70-FD04FC4645FC}" srcOrd="2" destOrd="0" presId="urn:microsoft.com/office/officeart/2005/8/layout/vProcess5"/>
    <dgm:cxn modelId="{B91E3866-D83D-4CF0-A8EB-F891831C6A51}" type="presParOf" srcId="{D0E121A2-F376-4C66-80AC-D7A897ABB7B5}" destId="{C18C6A89-C143-4DE6-A034-E50528B2F51E}" srcOrd="3" destOrd="0" presId="urn:microsoft.com/office/officeart/2005/8/layout/vProcess5"/>
    <dgm:cxn modelId="{E3DE7628-67AC-4F57-92E9-2516ACCEFBA3}" type="presParOf" srcId="{D0E121A2-F376-4C66-80AC-D7A897ABB7B5}" destId="{59655EBD-36A6-4D3E-BA52-CD3454D9DB7C}" srcOrd="4" destOrd="0" presId="urn:microsoft.com/office/officeart/2005/8/layout/vProcess5"/>
    <dgm:cxn modelId="{07F5A0F7-A3E3-42C7-907D-38D3E8C2EA28}" type="presParOf" srcId="{D0E121A2-F376-4C66-80AC-D7A897ABB7B5}" destId="{2356789B-3188-4390-9D3E-62E489AFA55B}" srcOrd="5" destOrd="0" presId="urn:microsoft.com/office/officeart/2005/8/layout/vProcess5"/>
    <dgm:cxn modelId="{49A1CB4E-F33D-43E6-A736-5B5BD587BD77}" type="presParOf" srcId="{D0E121A2-F376-4C66-80AC-D7A897ABB7B5}" destId="{501DCA1E-C2A7-4A14-97EE-CC083BC98518}" srcOrd="6" destOrd="0" presId="urn:microsoft.com/office/officeart/2005/8/layout/vProcess5"/>
    <dgm:cxn modelId="{294FD0E5-3DD7-4812-A189-AAF7075BB524}" type="presParOf" srcId="{D0E121A2-F376-4C66-80AC-D7A897ABB7B5}" destId="{B62964ED-1819-496E-BC0A-D020FF35BDDA}" srcOrd="7" destOrd="0" presId="urn:microsoft.com/office/officeart/2005/8/layout/vProcess5"/>
    <dgm:cxn modelId="{3B33A088-D411-4FF6-B1D8-E84EAE96FC52}" type="presParOf" srcId="{D0E121A2-F376-4C66-80AC-D7A897ABB7B5}" destId="{F8CF11A3-73A1-4A91-A45F-8BBF3E412B1D}" srcOrd="8" destOrd="0" presId="urn:microsoft.com/office/officeart/2005/8/layout/vProcess5"/>
    <dgm:cxn modelId="{0EF267CC-AF43-46CE-AFD6-B41EACB4A7E3}" type="presParOf" srcId="{D0E121A2-F376-4C66-80AC-D7A897ABB7B5}" destId="{54DBF41E-B986-48DA-A64E-C636047746CF}" srcOrd="9" destOrd="0" presId="urn:microsoft.com/office/officeart/2005/8/layout/vProcess5"/>
    <dgm:cxn modelId="{B50EE6FD-3D99-4EF6-85EA-B3DD8CBE17B8}" type="presParOf" srcId="{D0E121A2-F376-4C66-80AC-D7A897ABB7B5}" destId="{4FD6737F-9813-412D-B008-FD501B6C0592}" srcOrd="10" destOrd="0" presId="urn:microsoft.com/office/officeart/2005/8/layout/vProcess5"/>
    <dgm:cxn modelId="{7EB5E120-D3EB-4BFD-8EB4-B7D7241815D5}" type="presParOf" srcId="{D0E121A2-F376-4C66-80AC-D7A897ABB7B5}" destId="{CBDDE92A-FB92-4307-9FD7-0B1764110D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/>
      <dgm:spPr/>
      <dgm:t>
        <a:bodyPr/>
        <a:lstStyle/>
        <a:p>
          <a:r>
            <a:rPr lang="ru-RU" dirty="0" smtClean="0"/>
            <a:t>Обеспечивает контроль проведения </a:t>
          </a:r>
          <a:endParaRPr lang="ru-RU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/>
      <dgm:spPr/>
      <dgm:t>
        <a:bodyPr/>
        <a:lstStyle/>
        <a:p>
          <a:r>
            <a:rPr lang="ru-RU" dirty="0" smtClean="0"/>
            <a:t>Рассматривает информацию о нарушениях и принимает меры по их устранению </a:t>
          </a:r>
          <a:endParaRPr lang="ru-RU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/>
      <dgm:spPr/>
      <dgm:t>
        <a:bodyPr/>
        <a:lstStyle/>
        <a:p>
          <a:r>
            <a:rPr lang="ru-RU" dirty="0" smtClean="0"/>
            <a:t>Принимает решение о переносе места или времени проведения итогового сочинения при возникновении ЧС</a:t>
          </a:r>
          <a:endParaRPr lang="ru-RU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17970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1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17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E950C-EBDA-4CE5-B346-474DC59B4401}" type="presOf" srcId="{FB25F252-2912-43CB-93FE-E9FDF91A20F5}" destId="{D1D7CBC5-0926-4815-BC34-0148A68C5ECA}" srcOrd="0" destOrd="0" presId="urn:microsoft.com/office/officeart/2005/8/layout/hProcess9"/>
    <dgm:cxn modelId="{6323EC84-305B-4956-B984-70F831A53023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26942A3-B7C7-42B3-8478-C5E60AB32255}" type="presOf" srcId="{C39E6ABC-4EAA-4CD6-BA33-55486546061A}" destId="{8CA28A2A-D5EB-4894-B108-F1E8DCFDF20D}" srcOrd="0" destOrd="0" presId="urn:microsoft.com/office/officeart/2005/8/layout/hProcess9"/>
    <dgm:cxn modelId="{19B7FFA4-36DD-471B-8188-ADD77FCB19E3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892ACE-ADD5-4FFB-A79A-1B0A3FCA5643}" type="presParOf" srcId="{D1D7CBC5-0926-4815-BC34-0148A68C5ECA}" destId="{53E5F6DF-54F0-44BE-A645-A7C81EAD4DD0}" srcOrd="0" destOrd="0" presId="urn:microsoft.com/office/officeart/2005/8/layout/hProcess9"/>
    <dgm:cxn modelId="{DC65DE93-9195-49C0-BDAD-83E462EE009E}" type="presParOf" srcId="{D1D7CBC5-0926-4815-BC34-0148A68C5ECA}" destId="{6AEA1DA4-FDC3-4029-BC89-B3235CE83EE2}" srcOrd="1" destOrd="0" presId="urn:microsoft.com/office/officeart/2005/8/layout/hProcess9"/>
    <dgm:cxn modelId="{06205569-AEC7-4F4E-9ABD-3B5DC4E1C748}" type="presParOf" srcId="{6AEA1DA4-FDC3-4029-BC89-B3235CE83EE2}" destId="{5AF06EFC-C78D-436E-86BA-3F3FFC9BF7BF}" srcOrd="0" destOrd="0" presId="urn:microsoft.com/office/officeart/2005/8/layout/hProcess9"/>
    <dgm:cxn modelId="{A210B2F5-8A87-4CEF-9766-51CD5D6E5D70}" type="presParOf" srcId="{6AEA1DA4-FDC3-4029-BC89-B3235CE83EE2}" destId="{4B32ED92-1F4E-48B1-9E3B-59D3F7D9022B}" srcOrd="1" destOrd="0" presId="urn:microsoft.com/office/officeart/2005/8/layout/hProcess9"/>
    <dgm:cxn modelId="{972B39A2-7446-4EB9-9BC6-9CB9D1E0F2F5}" type="presParOf" srcId="{6AEA1DA4-FDC3-4029-BC89-B3235CE83EE2}" destId="{B7249078-D660-46F4-B0B4-C57589B1B399}" srcOrd="2" destOrd="0" presId="urn:microsoft.com/office/officeart/2005/8/layout/hProcess9"/>
    <dgm:cxn modelId="{935A28A5-8FCF-46C3-BA27-67A0189A6C21}" type="presParOf" srcId="{6AEA1DA4-FDC3-4029-BC89-B3235CE83EE2}" destId="{B73360A8-A075-46F6-9EFE-1F98FFBB88D6}" srcOrd="3" destOrd="0" presId="urn:microsoft.com/office/officeart/2005/8/layout/hProcess9"/>
    <dgm:cxn modelId="{205138B2-4120-4066-99C8-0EA3FA441D8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1800" dirty="0" smtClean="0"/>
            <a:t>В 8:30 получить у руководителя информацию о назначении по учебным кабинетам, сопроводительные документы (ведомости ИС-5, ИС-7, СПб-3) для проведения, черновики, инструкции, пройти инструктаж</a:t>
          </a:r>
          <a:endParaRPr lang="ru-RU" sz="1800" dirty="0"/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1800" dirty="0" smtClean="0"/>
            <a:t>В 9:00 пройти в свой учебный кабинет, проверить его готовность, в том числе наличие словарей; раздать черновики (по 2 листа), инструкции для участников, подготовить на доске (информационном стенде) необходимую информацию для заполнения бланков регистрации 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1800" dirty="0" smtClean="0"/>
            <a:t>с 9:00 обеспечить организованный вход  участников сочинения (изложения) </a:t>
          </a:r>
        </a:p>
        <a:p>
          <a:r>
            <a:rPr lang="ru-RU" sz="1800" dirty="0" smtClean="0"/>
            <a:t>С 9:45 получить от руководителя бланки, темы сочинений и тексты изложений</a:t>
          </a:r>
          <a:endParaRPr lang="ru-RU" sz="1800" dirty="0"/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0657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16D38-2BA5-488D-9413-D93A9C1A7BD4}" type="presOf" srcId="{FB25F252-2912-43CB-93FE-E9FDF91A20F5}" destId="{D1D7CBC5-0926-4815-BC34-0148A68C5ECA}" srcOrd="0" destOrd="0" presId="urn:microsoft.com/office/officeart/2005/8/layout/hProcess9"/>
    <dgm:cxn modelId="{982C3701-B71F-4420-8524-407F8F848CCB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A45619E4-1B91-44FA-ABCD-C245D8713F9C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114301DD-E02D-431F-A336-CC1FE2FEFFA4}" type="presOf" srcId="{D882E575-6770-465A-998C-F8719173B6C3}" destId="{B7249078-D660-46F4-B0B4-C57589B1B399}" srcOrd="0" destOrd="0" presId="urn:microsoft.com/office/officeart/2005/8/layout/hProcess9"/>
    <dgm:cxn modelId="{9E99E025-9E39-4481-8E37-C6E806A819FB}" type="presParOf" srcId="{D1D7CBC5-0926-4815-BC34-0148A68C5ECA}" destId="{53E5F6DF-54F0-44BE-A645-A7C81EAD4DD0}" srcOrd="0" destOrd="0" presId="urn:microsoft.com/office/officeart/2005/8/layout/hProcess9"/>
    <dgm:cxn modelId="{7C9AA752-5B39-4AF8-8C2A-71CCC2240C06}" type="presParOf" srcId="{D1D7CBC5-0926-4815-BC34-0148A68C5ECA}" destId="{6AEA1DA4-FDC3-4029-BC89-B3235CE83EE2}" srcOrd="1" destOrd="0" presId="urn:microsoft.com/office/officeart/2005/8/layout/hProcess9"/>
    <dgm:cxn modelId="{F51367A4-6759-4A82-8F2D-3D9458A1AD2A}" type="presParOf" srcId="{6AEA1DA4-FDC3-4029-BC89-B3235CE83EE2}" destId="{5AF06EFC-C78D-436E-86BA-3F3FFC9BF7BF}" srcOrd="0" destOrd="0" presId="urn:microsoft.com/office/officeart/2005/8/layout/hProcess9"/>
    <dgm:cxn modelId="{53C80677-67A0-44CE-88FC-B509E0799959}" type="presParOf" srcId="{6AEA1DA4-FDC3-4029-BC89-B3235CE83EE2}" destId="{4B32ED92-1F4E-48B1-9E3B-59D3F7D9022B}" srcOrd="1" destOrd="0" presId="urn:microsoft.com/office/officeart/2005/8/layout/hProcess9"/>
    <dgm:cxn modelId="{0C63C52A-5A00-424C-AA2C-565DF321A6BB}" type="presParOf" srcId="{6AEA1DA4-FDC3-4029-BC89-B3235CE83EE2}" destId="{B7249078-D660-46F4-B0B4-C57589B1B399}" srcOrd="2" destOrd="0" presId="urn:microsoft.com/office/officeart/2005/8/layout/hProcess9"/>
    <dgm:cxn modelId="{E3042675-4F05-4131-83BA-F6F8CD0DA588}" type="presParOf" srcId="{6AEA1DA4-FDC3-4029-BC89-B3235CE83EE2}" destId="{B73360A8-A075-46F6-9EFE-1F98FFBB88D6}" srcOrd="3" destOrd="0" presId="urn:microsoft.com/office/officeart/2005/8/layout/hProcess9"/>
    <dgm:cxn modelId="{DD031A09-18F0-4977-9796-12C5124F056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000" dirty="0" smtClean="0"/>
            <a:t>9:45 темы сочинения доступны на сайтах </a:t>
          </a:r>
          <a:r>
            <a:rPr lang="en-US" sz="2000" dirty="0" smtClean="0">
              <a:solidFill>
                <a:schemeClr val="bg1"/>
              </a:solidFill>
            </a:rPr>
            <a:t>http</a:t>
          </a:r>
          <a:r>
            <a:rPr lang="ru-RU" sz="2000" dirty="0" smtClean="0">
              <a:solidFill>
                <a:schemeClr val="bg1"/>
              </a:solidFill>
            </a:rPr>
            <a:t>://</a:t>
          </a:r>
          <a:r>
            <a:rPr lang="en-US" sz="2000" dirty="0" smtClean="0">
              <a:solidFill>
                <a:schemeClr val="bg1"/>
              </a:solidFill>
            </a:rPr>
            <a:t>www.ege.edu.ru</a:t>
          </a:r>
          <a:r>
            <a:rPr lang="ru-RU" sz="2000" dirty="0" smtClean="0">
              <a:solidFill>
                <a:schemeClr val="bg1"/>
              </a:solidFill>
            </a:rPr>
            <a:t>,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r>
            <a:rPr lang="ru-RU" sz="2000" dirty="0" smtClean="0">
              <a:solidFill>
                <a:schemeClr val="bg1"/>
              </a:solidFill>
            </a:rPr>
            <a:t>     </a:t>
          </a:r>
          <a:r>
            <a:rPr lang="en-US" sz="2000" dirty="0" smtClean="0">
              <a:solidFill>
                <a:schemeClr val="bg1"/>
              </a:solidFill>
            </a:rPr>
            <a:t>www.ege.spb.ru   </a:t>
          </a:r>
          <a:r>
            <a:rPr lang="ru-RU" sz="2000" dirty="0" smtClean="0"/>
            <a:t/>
          </a:r>
          <a:br>
            <a:rPr lang="ru-RU" sz="2000" dirty="0" smtClean="0"/>
          </a:br>
          <a:endParaRPr lang="ru-RU" sz="2000" dirty="0"/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9:45 технический специалист получает темы  через специализированный портал,  распечатывает для аудиторий; получает от руководителя и тиражирует текст изложения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rtl="0"/>
          <a:r>
            <a:rPr lang="ru-RU" sz="2000" dirty="0" smtClean="0"/>
            <a:t>До 10.00 руководитель выдает членам комиссии бланки, темы, тексты изложения</a:t>
          </a:r>
          <a:endParaRPr lang="ru-RU" sz="2000" dirty="0"/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0B181F7C-BDCB-40CA-B531-0492C99CE2B3}" type="pres">
      <dgm:prSet presAssocID="{4A5451AC-DE3A-417C-9BDA-2C641E6919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217A-8478-4A46-829E-84302FF50BCB}" type="pres">
      <dgm:prSet presAssocID="{4A5451AC-DE3A-417C-9BDA-2C641E6919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F7069-833B-4262-AB4F-311969DB99C9}" type="pres">
      <dgm:prSet presAssocID="{4A5451AC-DE3A-417C-9BDA-2C641E6919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B8175-BC1B-4DCA-A915-F693A72FDEF0}" type="pres">
      <dgm:prSet presAssocID="{4A5451AC-DE3A-417C-9BDA-2C641E6919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0C22A-A2CD-46C1-8E64-104C06E39753}" type="pres">
      <dgm:prSet presAssocID="{4A5451AC-DE3A-417C-9BDA-2C641E6919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55F1-4D03-4641-80B8-9BFF7A0D985F}" type="pres">
      <dgm:prSet presAssocID="{4A5451AC-DE3A-417C-9BDA-2C641E6919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E9C6B-939D-4D30-9AEB-30B34E08CAF3}" type="pres">
      <dgm:prSet presAssocID="{4A5451AC-DE3A-417C-9BDA-2C641E6919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3813-B8EF-4D1F-978F-ADBE621794D5}" type="pres">
      <dgm:prSet presAssocID="{4A5451AC-DE3A-417C-9BDA-2C641E6919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3C9BD-33FE-4222-9327-699D3D5570E1}" type="presOf" srcId="{3BC65DF0-3F07-428E-9C36-8B2BEF0CBC56}" destId="{AD5B8175-BC1B-4DCA-A915-F693A72FDEF0}" srcOrd="0" destOrd="0" presId="urn:microsoft.com/office/officeart/2005/8/layout/vProcess5"/>
    <dgm:cxn modelId="{E913C0EE-B88E-470C-92D5-67A292B81F18}" type="presOf" srcId="{CB51D2F9-F287-4A1D-8780-70C0F13015AB}" destId="{A534217A-8478-4A46-829E-84302FF50BCB}" srcOrd="0" destOrd="0" presId="urn:microsoft.com/office/officeart/2005/8/layout/vProcess5"/>
    <dgm:cxn modelId="{1B5423FF-1D85-489A-944E-710CA37236BB}" type="presOf" srcId="{4A5451AC-DE3A-417C-9BDA-2C641E691932}" destId="{D0E121A2-F376-4C66-80AC-D7A897ABB7B5}" srcOrd="0" destOrd="0" presId="urn:microsoft.com/office/officeart/2005/8/layout/vProcess5"/>
    <dgm:cxn modelId="{FF55D56E-7FAF-4E4E-9C73-FBFC13920E4F}" type="presOf" srcId="{4FF24C4D-B127-453B-8775-9BB95D74F090}" destId="{0B181F7C-BDCB-40CA-B531-0492C99CE2B3}" srcOrd="0" destOrd="0" presId="urn:microsoft.com/office/officeart/2005/8/layout/vProcess5"/>
    <dgm:cxn modelId="{D5B5C151-B337-43F2-9A24-23D7BF4E7AEE}" type="presOf" srcId="{C0681B9A-ED9E-40CD-92AC-8C6F86DDD590}" destId="{DEAF7069-833B-4262-AB4F-311969DB99C9}" srcOrd="0" destOrd="0" presId="urn:microsoft.com/office/officeart/2005/8/layout/vProcess5"/>
    <dgm:cxn modelId="{B881E501-57A9-4A98-959B-744B1915607E}" srcId="{4A5451AC-DE3A-417C-9BDA-2C641E691932}" destId="{4FF24C4D-B127-453B-8775-9BB95D74F090}" srcOrd="0" destOrd="0" parTransId="{47FEDEFA-C980-4FA1-A7AF-2742EC46F29C}" sibTransId="{3BC65DF0-3F07-428E-9C36-8B2BEF0CBC56}"/>
    <dgm:cxn modelId="{23E8125A-8F3A-474E-941C-B50EE25605BE}" type="presOf" srcId="{4FF24C4D-B127-453B-8775-9BB95D74F090}" destId="{ECD055F1-4D03-4641-80B8-9BFF7A0D985F}" srcOrd="1" destOrd="0" presId="urn:microsoft.com/office/officeart/2005/8/layout/vProcess5"/>
    <dgm:cxn modelId="{4E39AD4B-7F8A-4796-9DA7-1095C9B769C7}" type="presOf" srcId="{4D23C0C1-2106-4752-87C5-FF3ED49FC5D1}" destId="{5470C22A-A2CD-46C1-8E64-104C06E39753}" srcOrd="0" destOrd="0" presId="urn:microsoft.com/office/officeart/2005/8/layout/vProcess5"/>
    <dgm:cxn modelId="{CA53B7DA-64FA-46F9-A6A8-03B0C13DD770}" srcId="{4A5451AC-DE3A-417C-9BDA-2C641E691932}" destId="{CB51D2F9-F287-4A1D-8780-70C0F13015AB}" srcOrd="1" destOrd="0" parTransId="{2E20D2A7-A7B8-47D5-B548-9FFAD197D951}" sibTransId="{4D23C0C1-2106-4752-87C5-FF3ED49FC5D1}"/>
    <dgm:cxn modelId="{5DCB7CFF-FD07-42AF-8784-8E582D5CE2E0}" type="presOf" srcId="{C0681B9A-ED9E-40CD-92AC-8C6F86DDD590}" destId="{ABA63813-B8EF-4D1F-978F-ADBE621794D5}" srcOrd="1" destOrd="0" presId="urn:microsoft.com/office/officeart/2005/8/layout/vProcess5"/>
    <dgm:cxn modelId="{46BF2EB8-06B7-4390-8C96-09F446C27BA2}" srcId="{4A5451AC-DE3A-417C-9BDA-2C641E691932}" destId="{C0681B9A-ED9E-40CD-92AC-8C6F86DDD590}" srcOrd="2" destOrd="0" parTransId="{8F55C3E5-258A-4387-8D50-9F14FBCA1F61}" sibTransId="{50467003-BC50-4FD0-84CF-686B2F7B719D}"/>
    <dgm:cxn modelId="{091E6E7F-25F3-4CC5-AF48-EB85C632B3CF}" type="presOf" srcId="{CB51D2F9-F287-4A1D-8780-70C0F13015AB}" destId="{5D5E9C6B-939D-4D30-9AEB-30B34E08CAF3}" srcOrd="1" destOrd="0" presId="urn:microsoft.com/office/officeart/2005/8/layout/vProcess5"/>
    <dgm:cxn modelId="{10AEE9E4-0BA5-4B3C-8403-C21959DF6081}" type="presParOf" srcId="{D0E121A2-F376-4C66-80AC-D7A897ABB7B5}" destId="{1DDB67CA-7385-4C28-902D-14E6037B0210}" srcOrd="0" destOrd="0" presId="urn:microsoft.com/office/officeart/2005/8/layout/vProcess5"/>
    <dgm:cxn modelId="{129AE9A3-5029-49E9-A8C3-276083F5CB49}" type="presParOf" srcId="{D0E121A2-F376-4C66-80AC-D7A897ABB7B5}" destId="{0B181F7C-BDCB-40CA-B531-0492C99CE2B3}" srcOrd="1" destOrd="0" presId="urn:microsoft.com/office/officeart/2005/8/layout/vProcess5"/>
    <dgm:cxn modelId="{9CF651E2-05B1-4C3E-B5A3-6672A10778B1}" type="presParOf" srcId="{D0E121A2-F376-4C66-80AC-D7A897ABB7B5}" destId="{A534217A-8478-4A46-829E-84302FF50BCB}" srcOrd="2" destOrd="0" presId="urn:microsoft.com/office/officeart/2005/8/layout/vProcess5"/>
    <dgm:cxn modelId="{905F1894-B8D7-4B7D-BC62-BECB4CEEBFC1}" type="presParOf" srcId="{D0E121A2-F376-4C66-80AC-D7A897ABB7B5}" destId="{DEAF7069-833B-4262-AB4F-311969DB99C9}" srcOrd="3" destOrd="0" presId="urn:microsoft.com/office/officeart/2005/8/layout/vProcess5"/>
    <dgm:cxn modelId="{D4506412-7E37-4803-B581-C264A9C18BC1}" type="presParOf" srcId="{D0E121A2-F376-4C66-80AC-D7A897ABB7B5}" destId="{AD5B8175-BC1B-4DCA-A915-F693A72FDEF0}" srcOrd="4" destOrd="0" presId="urn:microsoft.com/office/officeart/2005/8/layout/vProcess5"/>
    <dgm:cxn modelId="{CB0B94A3-4FE3-4FCC-B2F8-9D7B6C639266}" type="presParOf" srcId="{D0E121A2-F376-4C66-80AC-D7A897ABB7B5}" destId="{5470C22A-A2CD-46C1-8E64-104C06E39753}" srcOrd="5" destOrd="0" presId="urn:microsoft.com/office/officeart/2005/8/layout/vProcess5"/>
    <dgm:cxn modelId="{14992BA1-D50A-4377-B0BE-C0DEA8F86400}" type="presParOf" srcId="{D0E121A2-F376-4C66-80AC-D7A897ABB7B5}" destId="{ECD055F1-4D03-4641-80B8-9BFF7A0D985F}" srcOrd="6" destOrd="0" presId="urn:microsoft.com/office/officeart/2005/8/layout/vProcess5"/>
    <dgm:cxn modelId="{F4B182B1-E122-4D17-8F42-A47D4083FE78}" type="presParOf" srcId="{D0E121A2-F376-4C66-80AC-D7A897ABB7B5}" destId="{5D5E9C6B-939D-4D30-9AEB-30B34E08CAF3}" srcOrd="7" destOrd="0" presId="urn:microsoft.com/office/officeart/2005/8/layout/vProcess5"/>
    <dgm:cxn modelId="{57ACF14D-E2FC-4EE0-8742-5D320F3C4198}" type="presParOf" srcId="{D0E121A2-F376-4C66-80AC-D7A897ABB7B5}" destId="{ABA63813-B8EF-4D1F-978F-ADBE621794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7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98485-AE48-41A7-9E1C-9482C8C9AA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EEADF-87C9-4D24-A91B-6282B07781D1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0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239-131F-4953-B1D9-0EB2A430D0DA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2513-45DE-4AEB-8CC3-A915A8F4ABC3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01AB-DD60-4C21-8608-397A610F07A1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494CDE5-5584-4DFE-A0E8-BA320FCC731A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08E7-21EC-46BC-AAFC-9B3C34D6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03C8-761F-4E59-837B-D5413A453B5B}" type="datetime1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FA05-BBA5-4E9C-AAF8-85723A441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A52-BBA5-4B05-A7BF-368F6945CED2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E0FD-28C3-474F-AF5A-31CC98BF5D1F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389-CAF2-4E89-9B3C-E20D60DBF6CF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0F79-C705-46A0-9B5B-B2FA47F35BA5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068-8DEC-45AF-95BD-ED856247F47C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187-5CE0-418A-88F6-22AC979C4713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B34-F3C8-47C8-89A2-A5B822E14AF5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39BE01-AC2B-4E98-AE21-F4F1F4D1E6BB}" type="datetime1">
              <a:rPr lang="ru-RU"/>
              <a:pPr>
                <a:defRPr/>
              </a:pPr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_Toc466372320"/><Relationship Id="rId3" Type="http://schemas.openxmlformats.org/officeDocument/2006/relationships/hyperlink" Target="#_Toc466372312"/><Relationship Id="rId7" Type="http://schemas.openxmlformats.org/officeDocument/2006/relationships/hyperlink" Target="#_Toc466372319"/><Relationship Id="rId2" Type="http://schemas.openxmlformats.org/officeDocument/2006/relationships/hyperlink" Target="#_Toc466372304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66372318"/><Relationship Id="rId11" Type="http://schemas.openxmlformats.org/officeDocument/2006/relationships/hyperlink" Target="#_Toc466372323"/><Relationship Id="rId5" Type="http://schemas.openxmlformats.org/officeDocument/2006/relationships/hyperlink" Target="#_Toc466372317"/><Relationship Id="rId10" Type="http://schemas.openxmlformats.org/officeDocument/2006/relationships/hyperlink" Target="#_Toc466372322"/><Relationship Id="rId4" Type="http://schemas.openxmlformats.org/officeDocument/2006/relationships/hyperlink" Target="#_Toc466372316"/><Relationship Id="rId9" Type="http://schemas.openxmlformats.org/officeDocument/2006/relationships/hyperlink" Target="#_Toc466372321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_Toc466372335"/><Relationship Id="rId3" Type="http://schemas.openxmlformats.org/officeDocument/2006/relationships/hyperlink" Target="#_Toc466372330"/><Relationship Id="rId7" Type="http://schemas.openxmlformats.org/officeDocument/2006/relationships/hyperlink" Target="#_Toc466372334"/><Relationship Id="rId2" Type="http://schemas.openxmlformats.org/officeDocument/2006/relationships/hyperlink" Target="#_Toc466372329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66372333"/><Relationship Id="rId5" Type="http://schemas.openxmlformats.org/officeDocument/2006/relationships/hyperlink" Target="#_Toc466372332"/><Relationship Id="rId10" Type="http://schemas.openxmlformats.org/officeDocument/2006/relationships/hyperlink" Target="#_Toc466372337"/><Relationship Id="rId4" Type="http://schemas.openxmlformats.org/officeDocument/2006/relationships/hyperlink" Target="#_Toc466372331"/><Relationship Id="rId9" Type="http://schemas.openxmlformats.org/officeDocument/2006/relationships/hyperlink" Target="#_Toc466372336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tile tx="0" ty="0" sx="56000" sy="5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1E64-DA19-4D1E-98FF-F936C7CB1EB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итогового сочинения (изложения)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участников итогового сочинения (изложения) с ограниченными возможностями здоровья, детей-инвалидов и инвалидов итоговое сочинение (изложение) может по их желанию проводиться в устной форме.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проведения сочинения (изложения) на дому – заключение ЦПМПК.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1071546"/>
            <a:ext cx="9072594" cy="560406"/>
          </a:xfrm>
        </p:spPr>
        <p:txBody>
          <a:bodyPr/>
          <a:lstStyle/>
          <a:p>
            <a:r>
              <a:rPr lang="ru-RU" alt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Регистрация на итоговое сочинение (изложение)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" y="1645006"/>
            <a:ext cx="9020175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/>
        </p:nvSpPr>
        <p:spPr bwMode="auto">
          <a:xfrm>
            <a:off x="457200" y="134076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542925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13" name="Заголовок 3"/>
          <p:cNvSpPr>
            <a:spLocks noGrp="1"/>
          </p:cNvSpPr>
          <p:nvPr/>
        </p:nvSpPr>
        <p:spPr>
          <a:xfrm>
            <a:off x="0" y="1333374"/>
            <a:ext cx="9144000" cy="105350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buSzPct val="100000"/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Общая схема подготовки и проведения итогового сочинения (изложения)</a:t>
            </a:r>
          </a:p>
          <a:p>
            <a:pPr algn="ctr" fontAlgn="auto">
              <a:spcAft>
                <a:spcPts val="0"/>
              </a:spcAft>
              <a:buSzPct val="100000"/>
              <a:defRPr/>
            </a:pPr>
            <a:endParaRPr lang="ru-RU" sz="3600" dirty="0">
              <a:ln w="635"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908710"/>
              </p:ext>
            </p:extLst>
          </p:nvPr>
        </p:nvGraphicFramePr>
        <p:xfrm>
          <a:off x="179512" y="2060848"/>
          <a:ext cx="86409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558978"/>
              </p:ext>
            </p:extLst>
          </p:nvPr>
        </p:nvGraphicFramePr>
        <p:xfrm>
          <a:off x="179512" y="4077072"/>
          <a:ext cx="8640960" cy="170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омер слайда 10"/>
          <p:cNvSpPr txBox="1">
            <a:spLocks/>
          </p:cNvSpPr>
          <p:nvPr/>
        </p:nvSpPr>
        <p:spPr>
          <a:xfrm>
            <a:off x="8295456" y="6763680"/>
            <a:ext cx="762000" cy="1886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5FA05-BBA5-4E9C-AAF8-85723A441DCB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7866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6400D-265D-40FE-88A8-C7DA35CB74B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904056"/>
            <a:ext cx="8229600" cy="62073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Руководители   учреждений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24409"/>
              </p:ext>
            </p:extLst>
          </p:nvPr>
        </p:nvGraphicFramePr>
        <p:xfrm>
          <a:off x="214282" y="1214422"/>
          <a:ext cx="8643998" cy="543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EBE60-1B6E-48BF-ABA8-641DC05C8B0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214438"/>
            <a:ext cx="8229600" cy="560387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комиссий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</a:t>
            </a:r>
            <a:r>
              <a:rPr lang="ru-RU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приказ о формировании комиссий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72504" cy="4238782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тветственный в ОО;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организаторы в аудиториях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2 организатора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ответственный за получение бланков итогового сочинения (изложения), а также передачу материалов итогового сочинения (изложения) в ОУО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(эксперты) комиссии, участвующие в проверке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ответственный за перенос результатов проверки сочинений (изложений) с копий на оригиналы бланков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93CB6-2082-4284-9D9D-BDF02ED38F2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0063" y="1649584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Технический специалист оказывает информационно-технологическую помощь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получение и тиражирование тем сочинения и текстов изложения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бланков итогового сочинения (изложения) для проверки членами комиссии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Ассистенты для участников с ОВЗ в соответствии с заключением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психолого-медико-педагогической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комиссии оказывают участникам необходимую помощь.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Дежурные вне учебных кабинетов следят за порядком во время проведения итогового сочинения (изложения).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346075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3C020-F85A-4D36-9C8E-2FAB84C0B63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344"/>
            <a:ext cx="9144000" cy="1379568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руководителю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304054" y="2258734"/>
            <a:ext cx="8535892" cy="409761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закончить регистрацию обучающихся на участие в итоговом сочинении (изложении);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подаче заявления на участие в итоговом сочинении (изложении) проконтролировать наличие подписей родителей на заявлении;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определить изменения текущего расписания занятий образовательной организации в дни проведения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обеспечить ознакомление членов комиссии ОО с инструктивными материалами;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организовать ознакомление обучающихся и их родителей (законных представителей) с Памяткой о порядке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проведения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итогового сочинения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(изложения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67" y="1315244"/>
            <a:ext cx="9001125" cy="92868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8858250" cy="478631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провести проверку готовности ОО к проведению итогового сочинения (изложения);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проверить наличие часов, находящихся в поле зрения участников, в каждом кабинете, с проведением проверки их работоспособности;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проверить наличие места для хранения личных вещей участников, которое может быть организовано в учебном кабинете, где проводится итоговое сочинение (изложение);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черновики на каждого участника итогового сочинения (изложения) (минимальное количество - два листа), а также дополнительные черновики;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в необходимом количестве инструкции для участников итогового сочинения (изложения), зачитываемые членом комиссии ОО в учебном кабинете;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инструкции для участников итогового сочинения (изложения) (на каждого участника);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928687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2875" y="1746500"/>
            <a:ext cx="8858250" cy="51115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определить необходимое количество учебных кабинетов для проведения итогового сочинения (изложения) и распределение между ними участников в произвольном порядке;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организовать проверку работоспособности технических средств в помещении для руководителя;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организовать обеспечение участников итогового сочинения орфографическими словарями, участников итогового изложения – орфографическими и толковыми словарями.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получить бланки итогового сочинения (изложения), формы ИС-1, ИС-4, СПб-1, СПб-3 (форму СПб-3 необходимо тиражировать по количеству кабинетов проведения итогового сочинения (изложения);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разместить в помещении руководителя все бланки итогового сочинения (изложения) и обеспечить их надежное хранение до момента передачи в учебные кабинеты;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получить запечатанный пакет с текстом итогового изложения;</a:t>
            </a:r>
          </a:p>
          <a:p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сопроводительные документы для проведения итогового сочинения (изложения) (формы ИС-5, ИС-6, ИС-7, ИС-8, </a:t>
            </a:r>
            <a:r>
              <a:rPr lang="ru-RU" sz="1800" b="1" dirty="0" smtClean="0">
                <a:solidFill>
                  <a:srgbClr val="FF0000"/>
                </a:solidFill>
                <a:latin typeface="Garamond" pitchFamily="18" charset="0"/>
              </a:rPr>
              <a:t>ИС-9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, СПб-8).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3760"/>
            <a:ext cx="8229600" cy="667048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Сводный реестр отчетных форм для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проведения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итогового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сочинения (изложения)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884474"/>
              </p:ext>
            </p:extLst>
          </p:nvPr>
        </p:nvGraphicFramePr>
        <p:xfrm>
          <a:off x="457201" y="1772816"/>
          <a:ext cx="8147246" cy="486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182">
                  <a:extLst>
                    <a:ext uri="{9D8B030D-6E8A-4147-A177-3AD203B41FA5}">
                      <a16:colId xmlns:a16="http://schemas.microsoft.com/office/drawing/2014/main" xmlns="" val="1756314409"/>
                    </a:ext>
                  </a:extLst>
                </a:gridCol>
                <a:gridCol w="661050">
                  <a:extLst>
                    <a:ext uri="{9D8B030D-6E8A-4147-A177-3AD203B41FA5}">
                      <a16:colId xmlns:a16="http://schemas.microsoft.com/office/drawing/2014/main" xmlns="" val="2232254799"/>
                    </a:ext>
                  </a:extLst>
                </a:gridCol>
                <a:gridCol w="2865845">
                  <a:extLst>
                    <a:ext uri="{9D8B030D-6E8A-4147-A177-3AD203B41FA5}">
                      <a16:colId xmlns:a16="http://schemas.microsoft.com/office/drawing/2014/main" xmlns="" val="3080967491"/>
                    </a:ext>
                  </a:extLst>
                </a:gridCol>
                <a:gridCol w="2425665">
                  <a:extLst>
                    <a:ext uri="{9D8B030D-6E8A-4147-A177-3AD203B41FA5}">
                      <a16:colId xmlns:a16="http://schemas.microsoft.com/office/drawing/2014/main" xmlns="" val="1476984128"/>
                    </a:ext>
                  </a:extLst>
                </a:gridCol>
                <a:gridCol w="1761504">
                  <a:extLst>
                    <a:ext uri="{9D8B030D-6E8A-4147-A177-3AD203B41FA5}">
                      <a16:colId xmlns:a16="http://schemas.microsoft.com/office/drawing/2014/main" xmlns="" val="250997540"/>
                    </a:ext>
                  </a:extLst>
                </a:gridCol>
              </a:tblGrid>
              <a:tr h="256230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005736486"/>
                  </a:ext>
                </a:extLst>
              </a:tr>
              <a:tr h="76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ИС-01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Списки распределения участников по образовательным организациям (местам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распределением участников ОО по местам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09784616"/>
                  </a:ext>
                </a:extLst>
              </a:tr>
              <a:tr h="1799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Прикрепление образовательной организации регистрации к образовательной организации проведения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Информирование об ОО проведения (местах проведения), подчиненных районному отделу образования, и ОО, участники которых распределены в эти ОО проведения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координатора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5626841"/>
                  </a:ext>
                </a:extLst>
              </a:tr>
              <a:tr h="102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ИС-04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Список участников итогового сочинения (изложения) в образовательной организации (месте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Распределение участников по аудиториям проведения и контроль входа участников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заполняется руководителем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1081334"/>
                  </a:ext>
                </a:extLst>
              </a:tr>
              <a:tr h="1022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ИС-05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проведения итогового сочинения (изложения) в учебном кабинете образовательной организации (месте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учебном кабинете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и заполняется в ОО организаторами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5710202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F942C-CAD3-4A97-B776-87521B60EB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Письмо </a:t>
            </a:r>
            <a:r>
              <a:rPr lang="ru-RU" alt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Рособрнадзора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от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12.10.2017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№10-718 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О направлении методических рекомендаций по проведению итогового сочинения (изложения)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95553"/>
              </p:ext>
            </p:extLst>
          </p:nvPr>
        </p:nvGraphicFramePr>
        <p:xfrm>
          <a:off x="395536" y="1124746"/>
          <a:ext cx="7992888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76">
                  <a:extLst>
                    <a:ext uri="{9D8B030D-6E8A-4147-A177-3AD203B41FA5}">
                      <a16:colId xmlns:a16="http://schemas.microsoft.com/office/drawing/2014/main" xmlns="" val="1146912912"/>
                    </a:ext>
                  </a:extLst>
                </a:gridCol>
                <a:gridCol w="648525">
                  <a:extLst>
                    <a:ext uri="{9D8B030D-6E8A-4147-A177-3AD203B41FA5}">
                      <a16:colId xmlns:a16="http://schemas.microsoft.com/office/drawing/2014/main" xmlns="" val="529826333"/>
                    </a:ext>
                  </a:extLst>
                </a:gridCol>
                <a:gridCol w="2811549">
                  <a:extLst>
                    <a:ext uri="{9D8B030D-6E8A-4147-A177-3AD203B41FA5}">
                      <a16:colId xmlns:a16="http://schemas.microsoft.com/office/drawing/2014/main" xmlns="" val="4176174264"/>
                    </a:ext>
                  </a:extLst>
                </a:gridCol>
                <a:gridCol w="2379707">
                  <a:extLst>
                    <a:ext uri="{9D8B030D-6E8A-4147-A177-3AD203B41FA5}">
                      <a16:colId xmlns:a16="http://schemas.microsoft.com/office/drawing/2014/main" xmlns="" val="1060019180"/>
                    </a:ext>
                  </a:extLst>
                </a:gridCol>
                <a:gridCol w="1728131">
                  <a:extLst>
                    <a:ext uri="{9D8B030D-6E8A-4147-A177-3AD203B41FA5}">
                      <a16:colId xmlns:a16="http://schemas.microsoft.com/office/drawing/2014/main" xmlns="" val="3728667177"/>
                    </a:ext>
                  </a:extLst>
                </a:gridCol>
              </a:tblGrid>
              <a:tr h="229583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21022404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Протокол проверки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Заполнение результатов оценивания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экспертами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52515648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коррекции персональных данных участников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Коррекция персональных данных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 организаторами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6114410"/>
                  </a:ext>
                </a:extLst>
              </a:tr>
              <a:tr h="114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ИС-08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 досрочном завершении написания итогового сочинения (изложения) по уважительным причинам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досрочного завершения написания итогового сочинения (изложения) по уважительным причинам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74514595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ИС-09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об удалении участника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удаления участника за нарушение порядка проведения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54277913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передачи материалов итогового сочинения (изложения) из ОО (места проведения)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ОО, сбор и передача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заполняется руководителем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9028324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83351"/>
              </p:ext>
            </p:extLst>
          </p:nvPr>
        </p:nvGraphicFramePr>
        <p:xfrm>
          <a:off x="457201" y="1484783"/>
          <a:ext cx="8291263" cy="487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840">
                  <a:extLst>
                    <a:ext uri="{9D8B030D-6E8A-4147-A177-3AD203B41FA5}">
                      <a16:colId xmlns:a16="http://schemas.microsoft.com/office/drawing/2014/main" xmlns="" val="63139784"/>
                    </a:ext>
                  </a:extLst>
                </a:gridCol>
                <a:gridCol w="672735">
                  <a:extLst>
                    <a:ext uri="{9D8B030D-6E8A-4147-A177-3AD203B41FA5}">
                      <a16:colId xmlns:a16="http://schemas.microsoft.com/office/drawing/2014/main" xmlns="" val="1958025533"/>
                    </a:ext>
                  </a:extLst>
                </a:gridCol>
                <a:gridCol w="2916504">
                  <a:extLst>
                    <a:ext uri="{9D8B030D-6E8A-4147-A177-3AD203B41FA5}">
                      <a16:colId xmlns:a16="http://schemas.microsoft.com/office/drawing/2014/main" xmlns="" val="2811227513"/>
                    </a:ext>
                  </a:extLst>
                </a:gridCol>
                <a:gridCol w="2468542">
                  <a:extLst>
                    <a:ext uri="{9D8B030D-6E8A-4147-A177-3AD203B41FA5}">
                      <a16:colId xmlns:a16="http://schemas.microsoft.com/office/drawing/2014/main" xmlns="" val="1374787416"/>
                    </a:ext>
                  </a:extLst>
                </a:gridCol>
                <a:gridCol w="1792642">
                  <a:extLst>
                    <a:ext uri="{9D8B030D-6E8A-4147-A177-3AD203B41FA5}">
                      <a16:colId xmlns:a16="http://schemas.microsoft.com/office/drawing/2014/main" xmlns="" val="2231619554"/>
                    </a:ext>
                  </a:extLst>
                </a:gridCol>
              </a:tblGrid>
              <a:tr h="271144">
                <a:tc>
                  <a:txBody>
                    <a:bodyPr/>
                    <a:lstStyle/>
                    <a:p>
                      <a:pPr marR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Применение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3183326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приема материалов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Контроль за проведением итогового сочинения (изложения) в районе, сбор и передача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координатора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районе, заполняется координатором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20052974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Список участников с указанием кода образовательной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Информация о кодах ОО участников (для заполнения регистрационных полей бланков)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организаторов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тиражируется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0355115"/>
                  </a:ext>
                </a:extLst>
              </a:tr>
              <a:tr h="1081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 о недопуске участника итогового сочинения (изложения) в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Подтверждение факта недопуска участника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печатается и заполняется в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руководителем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11277300"/>
                  </a:ext>
                </a:extLst>
              </a:tr>
              <a:tr h="1355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СПб-4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Ведомость выверки результатов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Выверка результатов проверки итогового сочинения (изложения)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координатора и руководителя 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печатается в РЦОИ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подписывается руководителем 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5962056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0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AB836-6D1E-4FBD-8DDA-70CAE1BD278B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1076325"/>
            <a:ext cx="9143999" cy="85725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Подготовка к проведению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178050"/>
            <a:ext cx="9144000" cy="4787900"/>
          </a:xfrm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Бланки для участников: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СПбЦОКОиИТ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координаторы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по графику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ОО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400" dirty="0" smtClean="0"/>
              <a:t>хранение бланков 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000" dirty="0" smtClean="0"/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29907" y="3356992"/>
            <a:ext cx="484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9907" y="4653136"/>
            <a:ext cx="484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515381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распределением участников ОО по местам проведения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D1751-83FD-4D36-9DE1-BF518E675D3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891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4169" t="17836" r="35222" b="49500"/>
          <a:stretch>
            <a:fillRect/>
          </a:stretch>
        </p:blipFill>
        <p:spPr>
          <a:xfrm>
            <a:off x="785813" y="2571750"/>
            <a:ext cx="7389812" cy="3186113"/>
          </a:xfrm>
        </p:spPr>
      </p:pic>
    </p:spTree>
    <p:extLst>
      <p:ext uri="{BB962C8B-B14F-4D97-AF65-F5344CB8AC3E}">
        <p14:creationId xmlns:p14="http://schemas.microsoft.com/office/powerpoint/2010/main" val="15881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1122" cy="135731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Информирование об ОО проведения (местах проведения), подчиненных районному отделу образования, и ОО, участники которых распределены в эти ОО проведения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348EB-A6F9-4A8C-9750-EC0DC8533E9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9939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3368" t="18637" r="35843" b="30060"/>
          <a:stretch>
            <a:fillRect/>
          </a:stretch>
        </p:blipFill>
        <p:spPr>
          <a:xfrm>
            <a:off x="1214414" y="2332037"/>
            <a:ext cx="6702425" cy="4525963"/>
          </a:xfrm>
        </p:spPr>
      </p:pic>
    </p:spTree>
    <p:extLst>
      <p:ext uri="{BB962C8B-B14F-4D97-AF65-F5344CB8AC3E}">
        <p14:creationId xmlns:p14="http://schemas.microsoft.com/office/powerpoint/2010/main" val="251708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001156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Распределение участников по аудиториям проведения и контроль входа участников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DE43B-F94E-43CB-BC75-69A91DA40D7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45" t="23650" r="43720" b="21633"/>
          <a:stretch/>
        </p:blipFill>
        <p:spPr bwMode="auto">
          <a:xfrm>
            <a:off x="899592" y="2420888"/>
            <a:ext cx="7416824" cy="4300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43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43914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ИС-5 должна быть ОДНА на КАЖДУЮ аудиторию.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Можно заполнить заранее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835839" y="2002408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644008" y="2708920"/>
            <a:ext cx="720080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43966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Информация о кодах ОО участников (для заполнения регистрационных полей бланков)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7219" t="15041" r="20539" b="44444"/>
          <a:stretch>
            <a:fillRect/>
          </a:stretch>
        </p:blipFill>
        <p:spPr bwMode="auto">
          <a:xfrm>
            <a:off x="714348" y="3000372"/>
            <a:ext cx="7588545" cy="35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93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21197" y="1052736"/>
            <a:ext cx="8229600" cy="56040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Форму ИС-6 можно заполнить заранее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899593" y="1700808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60" y="1019158"/>
            <a:ext cx="8229600" cy="92868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ИС-7 должна быть у дежурных на входе и в каждой аудитории проведения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7066045" cy="4525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085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084D4-7109-46B3-83FC-897B338820B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Распоряжение Комитета по образованию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№ 3430-р</a:t>
            </a:r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от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08.11.2017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«Об утверждении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Порядка проведения итогового сочинения (изложения) в Санкт-Петербурге 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2017/2018 учебном году»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Поля с кодами в формах ИС-5, ИС-6, ИС-7, ИС-8, ИС-9 должны быть заполнены в соответствии с кодами, указанными в формах ИС-1, ИС-4, СПб-1, полученных вместе с бланками из РЦОИ.</a:t>
            </a:r>
          </a:p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ведомости ИС-5 должен быть указан номер аудитории. Номер аудитории на ведомости ИС-5 должен соответствовать номеру, который участники укажут на бланках. Номер аудитории должен содержать только ЦИФРЫ. Номер аудитории НЕ МОЖЕТ содержать буквы и символы.</a:t>
            </a:r>
          </a:p>
          <a:p>
            <a:endParaRPr lang="ru-RU" sz="18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 l="882" t="17096" r="62500" b="13787"/>
          <a:stretch>
            <a:fillRect/>
          </a:stretch>
        </p:blipFill>
        <p:spPr bwMode="auto">
          <a:xfrm>
            <a:off x="2411760" y="1052736"/>
            <a:ext cx="4320480" cy="55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32" y="932889"/>
            <a:ext cx="8229600" cy="652934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ИС-8, ИС-9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A202-938B-46A9-87C8-E5AA1FE604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764" t="20644" r="40673" b="9006"/>
          <a:stretch/>
        </p:blipFill>
        <p:spPr bwMode="auto">
          <a:xfrm>
            <a:off x="4572000" y="1600200"/>
            <a:ext cx="4320480" cy="456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121" t="20244" r="43400" b="8605"/>
          <a:stretch/>
        </p:blipFill>
        <p:spPr bwMode="auto">
          <a:xfrm>
            <a:off x="323528" y="1600044"/>
            <a:ext cx="4032448" cy="4637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856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проведением итогового сочинения (изложения) в ОО, сбор и передача материалов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206" t="17831" r="28971" b="11213"/>
          <a:stretch>
            <a:fillRect/>
          </a:stretch>
        </p:blipFill>
        <p:spPr bwMode="auto">
          <a:xfrm>
            <a:off x="1785918" y="2332037"/>
            <a:ext cx="54873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53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63AA9-088A-4DFD-9E5E-99349FBF95F8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357313"/>
            <a:ext cx="8858250" cy="857241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</a:t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технический специалист обязан: 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1" cy="3840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и произвести проверку работоспособности технических средств в помещении для руководителя.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Помещение для руководителя должно быть оборудовано следующими техническими средствами: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стационарной телефонной связью;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принтером;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копировальным аппаратом (сканером);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персональным компьютером с необходимым программным обеспечением, подключенным к сети «Интернет», для доступа на специализированные сайты и порталы.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Произвести печать отчетных форм   (формы ИС-5, ИС-6, ИС-7, ИС-8, ИС-9, СПб-8, СПб-3 –тиражировать полученную форму по количеству аудиторий проведения сочинения (изложения).</a:t>
            </a:r>
          </a:p>
          <a:p>
            <a:endParaRPr lang="ru-R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6D15-ABD9-4957-B802-168C8FF38332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Получение комплекта тем сочинений </a:t>
            </a:r>
            <a:b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(текста изложения) через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Наличие выхода в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Наличие резервного канала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2000" b="1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Печать комплекта тем сочинений </a:t>
            </a:r>
            <a:b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(текста изложения) в месте проведения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u="sng" smtClean="0">
                <a:solidFill>
                  <a:srgbClr val="35688B"/>
                </a:solidFill>
                <a:latin typeface="Garamond" pitchFamily="18" charset="0"/>
              </a:rPr>
              <a:t>Требования к принтеру</a:t>
            </a: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Формат: А4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Скорость черно-белой печати (обычный режим, A4): 30 стр./мин.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Качество черно-белой печати (режим наилучшего качества) не менее 600 x 600 точек на дюйм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Технология печати: Лазерная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285875" y="1071563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35688B"/>
                </a:solidFill>
                <a:latin typeface="Garamond" pitchFamily="18" charset="0"/>
              </a:rPr>
              <a:t>Техническое оснащение мест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54473-28F7-4215-AEA7-467221237074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25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до начала проведения итогового сочинения (изложения)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обязаны пройти предварительный инструктаж 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 ознакомиться с: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57188" y="3214688"/>
            <a:ext cx="8229600" cy="307181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нормативными правовыми документами, регламентирующими проведение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инструкциями, определяющими порядок работы членов комиссии;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правилами заполнения бланков регистрации и бланков записи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сопроводительными документами для проведения итогового сочинения (изложения).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63"/>
            <a:ext cx="9001125" cy="3911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dirty="0" smtClean="0"/>
              <a:t>    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Администрации районов Санкт-Петербурга обеспечивают участие общественных наблюдателей в процедуре проведения итогового сочинения (изложения)</a:t>
            </a:r>
            <a:endParaRPr lang="ru-RU" alt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CF478-F72C-4263-86C6-763E71A0616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E2AD1-F181-42AB-950B-1834661620DB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908720"/>
            <a:ext cx="9001125" cy="49117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Время прихода членов комиссии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8:00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Время прихода технического специалиста в ОО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 8:00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Вход участников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9:00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 часть инструктажа участников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до 10:00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 часть инструктажа и выдача бланков и тем    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10:00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6E01-4064-4F85-B642-C59CF30E5A70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день проведения руководитель обязан: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Методические рекомендации по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подготовке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 итоговому сочинению (изложению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для участников итогового сочинения (изложения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marL="0" indent="0">
              <a:buNone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Методические рекомендации для экспертов, участвующих в проверке итогового сочинения (изложения)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4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C16B5-2B7E-47FD-AFE5-E21BAD2AD0C9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проведения сочинения руководитель учреждения: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B6BA2-991E-4777-B970-5E961FD7B9FA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05982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5B1C-1123-40CF-8ECE-EDC0DF0CE171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14340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    Участникам итогового сочинения (изложения), не являющимся обучающимися ОО, в которой проводится сочинение (изложение), будет выдан пропуск (уведомление)  на сочинение (изложение) по месту регистрации.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написания сочинения (изложения) уведомление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ДОЛЖНО НАХОДИТЬСЯ НА РАБОЧЕМ СТОЛЕ участника.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Если участник явился с новым паспортом ( и/или с изменившимися персональными данными), он допускается к написанию сочинения, при этом заполняется ведомость коррекции персональных данных ИС-7.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если участник итогового сочинения (изложения) явился в ОО без документа, удостоверяющего личность, не является обучающимся данной ОО и не имеет сопровождающего от ОО, допуск участника в аудиторию запрещен. В этом случае оформляется Акт о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недопуске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участника экзамена в ППЭ (СПб-08). 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Акт составляется в двух экземплярах: один руководитель ОО передает в РЦОИ по окончании проверки сочинений (изложений) вместе со всеми документами, второй остается у участника.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6" name="Содержимое 7"/>
          <p:cNvPicPr>
            <a:picLocks/>
          </p:cNvPicPr>
          <p:nvPr/>
        </p:nvPicPr>
        <p:blipFill>
          <a:blip r:embed="rId2"/>
          <a:srcRect l="882" t="17096" r="62500" b="13787"/>
          <a:stretch>
            <a:fillRect/>
          </a:stretch>
        </p:blipFill>
        <p:spPr bwMode="auto">
          <a:xfrm>
            <a:off x="2051720" y="980728"/>
            <a:ext cx="49292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F9D4-FE6B-4F4D-9BFC-B51CA4E5D0B7}" type="slidenum">
              <a:rPr lang="ru-RU"/>
              <a:pPr>
                <a:defRPr/>
              </a:pPr>
              <a:t>45</a:t>
            </a:fld>
            <a:endParaRPr lang="ru-RU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 в аудитории занимают места в соответствии с распределением, сформированным руководителем образовательной организации, или в произвольном порядке </a:t>
            </a:r>
            <a:r>
              <a:rPr lang="ru-RU" sz="2000" b="1" u="sng" dirty="0" smtClean="0">
                <a:solidFill>
                  <a:srgbClr val="FF0000"/>
                </a:solidFill>
                <a:latin typeface="Garamond" pitchFamily="18" charset="0"/>
              </a:rPr>
              <a:t>по одному участнику за рабочим столом;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 указывает участнику итогового сочинения (изложения) место в учебном кабинете;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 указывает место, где участник итогового сочинения (изложения) может оставить личные вещи.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5C2D-4099-4A17-AF2F-4D5799905406}" type="slidenum">
              <a:rPr lang="ru-RU"/>
              <a:pPr>
                <a:defRPr/>
              </a:pPr>
              <a:t>46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(изложения)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13906"/>
              </p:ext>
            </p:extLst>
          </p:nvPr>
        </p:nvGraphicFramePr>
        <p:xfrm>
          <a:off x="357158" y="185736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14DD-DE1A-499F-8575-448A3625976A}" type="slidenum">
              <a:rPr lang="ru-RU"/>
              <a:pPr>
                <a:defRPr/>
              </a:pPr>
              <a:t>47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(изложения)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темы сочинения могут быть распечатаны на каждого участника или размещены на доске (информационном стенде);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глухих, слабослышащих участников, а также участников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необходимо обеспечить текстами изложений  (они не прослушивают, а в течение 40 минут читают текст для изложения).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B9E5-5EAE-4FEB-9125-9F09497DB1B8}" type="slidenum">
              <a:rPr lang="ru-RU"/>
              <a:pPr>
                <a:defRPr/>
              </a:pPr>
              <a:t>48</a:t>
            </a:fld>
            <a:endParaRPr lang="ru-RU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71406" y="1142984"/>
            <a:ext cx="8929750" cy="521497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проведения итогового сочинения (изложения) на рабочем столе участника, помимо регистрационного бланка, бланков записи, находятся: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черная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гелевая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ручка;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документ, удостоверяющий личность;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орфографический словарь (для изложения – орфографический и толковый словарь);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инструкция для участника;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черновики;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листы с темами итогового сочинения; 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для чтения изложения для глухих, слабослышащих выпускников, а также выпускников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(текст выдается на 40 минут);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необходимости – лекарства и питание;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специальные технические средства (для участников с ОВЗ, детей-инвалидов, инвалидов).</a:t>
            </a:r>
          </a:p>
          <a:p>
            <a:pPr marL="0" indent="0"/>
            <a:endParaRPr lang="ru-RU" sz="16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19238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 часть инструктажа до 10:00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 начала итогового сочинения (изложения) член комиссии должен: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8680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провести инструктаж обучающихся, в том числе проинформировать о правилах оформления итогового сочинения (изложения), продолжительности проведения итогового сочинения (изложения), а также о времени и месте ознакомления с результатами итогового сочинения (изложения);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79296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</a:t>
            </a:r>
            <a:b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656075"/>
            <a:ext cx="9144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1. Общий порядок подготовки и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3"/>
              </a:rPr>
              <a:t>2. Порядок проведения итогового сочинения (изложения) в образовательной организации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4"/>
              </a:rPr>
              <a:t>3. Особенности организации и проведения итогового сочинения (изложения) для лиц с ОВЗ, детей-инвалидов и инвалидов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5"/>
              </a:rPr>
              <a:t>4. Порядок осуществления проверки и оценивания итогового сочинения (изложения) экспертами комиссии образовательной организации (включая независимых экспертов)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6"/>
              </a:rPr>
              <a:t>5. Инструктивные материалы для лиц, привлекаемых к проведению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7"/>
              </a:rPr>
              <a:t>5.1. Инструкция для руководителя образовательной организации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8"/>
              </a:rPr>
              <a:t>5.2. Инструкция для технического специалиста при проведении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9"/>
              </a:rPr>
              <a:t>5.3 Инструкция для технического специалиста по получению комплектов тем итогового сочинения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0"/>
              </a:rPr>
              <a:t>5.4. Инструкция для членов комиссии, участвующих в организации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1"/>
              </a:rPr>
              <a:t>6.	П</a:t>
            </a:r>
            <a:r>
              <a:rPr lang="ru-RU" altLang="ru-RU" sz="16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1"/>
              </a:rPr>
              <a:t>равила заполнения бланка регистрации и бланков записи участников итогового сочинения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30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50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 часть инструктажа 10:00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должен: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выдать каждому участнику бланки регистрации и бланки записи, темы сочинений (в случае печати тем сочинений на каждого участника);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ознакомить участников итогового сочинения (изложения) с темами сочинений;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выдать тексты изложения глухим, слабослышащим участникам, а также участникам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(они не прослушивают, а в течение 40 минут читают текст для изложения).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Перед началом заполнения бланков участники сочинения (изложения) под руководством организатора должны проверить: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поле «код работы» содержит один и тот же код на всех трех бланках каждого участника.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некомплекта его нужно устранить до того, как участник начнет выполнение работы.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ЗАПИСИ двусторонние (разлинованы на оборотной стороне).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одностороннего бланка ЗАПИСИ необходимо заменить весь комплект бланков участника. Если замена невозможна – сообщить руководителю.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1D731-052F-4C8D-858E-C91619B8DC19}" type="slidenum">
              <a:rPr lang="ru-RU"/>
              <a:pPr>
                <a:defRPr/>
              </a:pPr>
              <a:t>52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35731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 начала итогового сочинения (изложения) член комиссии должен: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2143125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ОЗНАКОМЛЕНИЯ С ТЕМАМИ  И ВЫБОРА УЧАСТНИКАМИ ТЕМЫ СОЧИНЕНИЯ дать указание участникам итогового сочинения (изложения) заполнить регистрационные поля бланков итогового сочинения (изложения);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правильность заполнения участниками итогового сочинения (изложения) регистрационных полей бланков регистрации и двух бланков записи;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(в случае ошибок в заполнении регистрационных полей любого бланка исправления вносятся жирно поверх записи или в свободных клетках)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25658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заполнения всеми участниками бланков регистрации и регистрационных полей бланков записи объявить начало итогового сочинения (изложения), продолжительность и время окончания итогового сочинения (изложения) и зафиксировать на доске  (информационном стенде) время начала и окончания итогового сочинения (изложения).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Продолжительность сочинения (изложения) – 3 часа 55 минут.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	</a:t>
            </a:r>
          </a:p>
          <a:p>
            <a:pPr>
              <a:buNone/>
            </a:pP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	Для 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с ОВЗ,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детей-инвалидов и инвалидов, а также тех, кто обучался по состоянию здоровья на дому, </a:t>
            </a:r>
            <a:r>
              <a:rPr lang="ru-RU" sz="2000" b="1" i="1">
                <a:solidFill>
                  <a:srgbClr val="35688B"/>
                </a:solidFill>
                <a:latin typeface="Garamond" pitchFamily="18" charset="0"/>
              </a:rPr>
              <a:t>в </a:t>
            </a:r>
            <a:r>
              <a:rPr lang="ru-RU" sz="2000" b="1" i="1" smtClean="0">
                <a:solidFill>
                  <a:srgbClr val="35688B"/>
                </a:solidFill>
                <a:latin typeface="Garamond" pitchFamily="18" charset="0"/>
              </a:rPr>
              <a:t>ОО,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лечении продолжительность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увеличивается на 1,5 часа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. (п. 9.1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П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орядка проведения)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63184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При организации и проведении сочинения (изложения) на дому необходимо принять во внимание следующие особенности: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572560" cy="378621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проведения сочинения (изложения) на дому в составе комиссии ОО должны быть ответственный организатор и организатор (если требуется – технический специалист);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участника, пишущего сочинение (изложение) на дому, печатается отдельный комплект документов – отчетность по данному участнику сдается отдельно;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изложения для написания на дому передается в ОО в отдельном запечатанном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секьюрпаке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 вскрывается организаторами в 10.00.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написания участником сочинения на дому руководитель ОО назначает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дополнительно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технического специалиста, который будет осуществлять техническую поддержку проведения сочинения на дому в соответствии с Порядком проведения сочинения.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4AE3D-C675-4AA0-8D62-A422676CB75F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900584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Формы бланков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93" y="1484784"/>
            <a:ext cx="36814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14684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72FCC-D875-42F6-8B6A-145E5342732A}" type="slidenum">
              <a:rPr lang="ru-RU"/>
              <a:pPr>
                <a:defRPr/>
              </a:pPr>
              <a:t>56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-15875" y="1000125"/>
            <a:ext cx="9159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Связка бланков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2623" t="3011" b="78931"/>
          <a:stretch>
            <a:fillRect/>
          </a:stretch>
        </p:blipFill>
        <p:spPr bwMode="auto">
          <a:xfrm>
            <a:off x="-15875" y="3932238"/>
            <a:ext cx="91598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8"/>
          <p:cNvSpPr>
            <a:spLocks noChangeArrowheads="1"/>
          </p:cNvSpPr>
          <p:nvPr/>
        </p:nvSpPr>
        <p:spPr bwMode="auto">
          <a:xfrm rot="5400000">
            <a:off x="6623844" y="4185444"/>
            <a:ext cx="2519363" cy="574675"/>
          </a:xfrm>
          <a:prstGeom prst="rightArrow">
            <a:avLst>
              <a:gd name="adj1" fmla="val 50000"/>
              <a:gd name="adj2" fmla="val 109599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50181" name="Rectangle 8"/>
          <p:cNvSpPr txBox="1">
            <a:spLocks noChangeArrowheads="1"/>
          </p:cNvSpPr>
          <p:nvPr/>
        </p:nvSpPr>
        <p:spPr bwMode="auto">
          <a:xfrm>
            <a:off x="250825" y="1700213"/>
            <a:ext cx="4105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b="1" dirty="0">
                <a:latin typeface="Calibri" pitchFamily="34" charset="0"/>
              </a:rPr>
              <a:t>Код работы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dirty="0">
                <a:latin typeface="Calibri" pitchFamily="34" charset="0"/>
              </a:rPr>
              <a:t>- печатается заранее, </a:t>
            </a:r>
          </a:p>
          <a:p>
            <a:pPr>
              <a:lnSpc>
                <a:spcPct val="90000"/>
              </a:lnSpc>
              <a:spcBef>
                <a:spcPts val="575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None/>
            </a:pPr>
            <a:r>
              <a:rPr lang="ru-RU" sz="2100" dirty="0">
                <a:latin typeface="Calibri" pitchFamily="34" charset="0"/>
              </a:rPr>
              <a:t>- одинаковый на всех бланках одного комплекта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22475"/>
            <a:ext cx="461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573588" y="2238375"/>
            <a:ext cx="407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Calibri" pitchFamily="34" charset="0"/>
              </a:rPr>
              <a:t>123-456-7890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EA5B-1894-4A75-B070-2BC009F3D712}" type="slidenum">
              <a:rPr lang="ru-RU"/>
              <a:pPr>
                <a:defRPr/>
              </a:pPr>
              <a:t>57</a:t>
            </a:fld>
            <a:endParaRPr lang="ru-RU"/>
          </a:p>
        </p:txBody>
      </p:sp>
      <p:pic>
        <p:nvPicPr>
          <p:cNvPr id="51202" name="Picture 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46600"/>
            <a:ext cx="87852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4925" y="836712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1)</a:t>
            </a:r>
          </a:p>
        </p:txBody>
      </p:sp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6367129" y="6137847"/>
            <a:ext cx="235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2402" name="Group 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15208"/>
              </p:ext>
            </p:extLst>
          </p:nvPr>
        </p:nvGraphicFramePr>
        <p:xfrm>
          <a:off x="318655" y="1354360"/>
          <a:ext cx="8713788" cy="3224784"/>
        </p:xfrm>
        <a:graphic>
          <a:graphicData uri="http://schemas.openxmlformats.org/drawingml/2006/table">
            <a:tbl>
              <a:tblPr/>
              <a:tblGrid>
                <a:gridCol w="352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   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образовательной организации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учится участник: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Класс: номер, буква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Класс, в котором учится:    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11а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ОО, где пишет сочинение (изложение):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01123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кабинета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(4 цифры)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0034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03-12-14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бланков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использованных в работе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бланков записи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(заполняет организатор)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EE48-0538-415C-83F9-44E81F118E6E}" type="slidenum">
              <a:rPr lang="ru-RU"/>
              <a:pPr>
                <a:defRPr/>
              </a:pPr>
              <a:t>58</a:t>
            </a:fld>
            <a:endParaRPr lang="ru-RU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90872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</a:t>
            </a:r>
            <a:r>
              <a:rPr lang="en-US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</a:t>
            </a: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54417" name="Group 1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0980142"/>
              </p:ext>
            </p:extLst>
          </p:nvPr>
        </p:nvGraphicFramePr>
        <p:xfrm>
          <a:off x="539750" y="1724426"/>
          <a:ext cx="8142288" cy="27432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5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 поле записываются арабские цифры серии без пробелов. Например: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Записываются арабские цифры номера без пробелов. Например: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123456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603349"/>
            <a:ext cx="81422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E72A9-231E-4E01-8DE1-4B7A80629232}" type="slidenum">
              <a:rPr lang="ru-RU"/>
              <a:pPr>
                <a:defRPr/>
              </a:pPr>
              <a:t>59</a:t>
            </a:fld>
            <a:endParaRPr lang="ru-RU"/>
          </a:p>
        </p:txBody>
      </p:sp>
      <p:pic>
        <p:nvPicPr>
          <p:cNvPr id="5325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475" y="4092575"/>
            <a:ext cx="90360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39495" y="1032740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3)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6334125" y="4869160"/>
            <a:ext cx="2352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dirty="0">
                <a:latin typeface="Calibri" pitchFamily="34" charset="0"/>
              </a:rPr>
              <a:t>123-456-7890</a:t>
            </a:r>
          </a:p>
        </p:txBody>
      </p:sp>
      <p:graphicFrame>
        <p:nvGraphicFramePr>
          <p:cNvPr id="56429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52045"/>
              </p:ext>
            </p:extLst>
          </p:nvPr>
        </p:nvGraphicFramePr>
        <p:xfrm>
          <a:off x="400050" y="1920538"/>
          <a:ext cx="8229600" cy="2103120"/>
        </p:xfrm>
        <a:graphic>
          <a:graphicData uri="http://schemas.openxmlformats.org/drawingml/2006/table">
            <a:tbl>
              <a:tblPr/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Поля, заполняемые участником по указанию организатора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региона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субъекта РФ:  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Код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сочинение,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изложение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Наименование вида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СОЧИНЕНИЕ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Лист 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                                      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ФИО участника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Вписывается прописью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Номер темы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                                     001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79296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</a:t>
            </a:r>
            <a:br>
              <a:rPr 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500339"/>
            <a:ext cx="896448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Приложение </a:t>
            </a: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2"/>
              </a:rPr>
              <a:t>1. Образец заявления на участие в итоговом сочинении (изложении)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3"/>
              </a:rPr>
              <a:t>Приложение 2. Образец согласия  на обработку персональных данных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4"/>
              </a:rPr>
              <a:t>Приложение 3. Памятка о  порядке проведения итогового сочинения (изложения) (для ознакомления обучающихся и их родителей (законных представителей) под подпись)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5"/>
              </a:rPr>
              <a:t>Приложение 4. Инструкция для участника итогового сочинения (изложения), зачитываемая членом комиссии образовательной организации по проведению итогового сочинения (изложения) в учебном кабинете перед началом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6"/>
              </a:rPr>
              <a:t>Приложение 5.  Инструкция для участника итогового сочинения к комплекту тем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7"/>
              </a:rPr>
              <a:t>Приложение 6.  Инструкция для участника итогового изложения к тексту итогового изложения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8"/>
              </a:rPr>
              <a:t>Приложение 7. Рекомендации по техническому обеспечению организации и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9"/>
              </a:rPr>
              <a:t>Приложение 8.  Сводный реестр отчетных форм для проведения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lang="ru-RU" altLang="ru-RU" sz="16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  <a:hlinkClick r:id="rId10"/>
              </a:rPr>
              <a:t>Приложение 9.  Порядок выверки результатов сканирования и обработки  итогового сочинения (изложения)</a:t>
            </a:r>
            <a:endParaRPr lang="ru-RU" altLang="ru-RU" sz="16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56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6F352-619C-4F68-BA84-322B044D0B95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475656" y="1052736"/>
            <a:ext cx="7272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4)</a:t>
            </a: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12467"/>
            <a:ext cx="78019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599A-0635-49AC-A3E1-0C5BFEF0B5D5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14463" y="913165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Заполнение бланков (часть 5)</a:t>
            </a:r>
          </a:p>
        </p:txBody>
      </p:sp>
      <p:sp>
        <p:nvSpPr>
          <p:cNvPr id="55300" name="Text Box 34"/>
          <p:cNvSpPr txBox="1">
            <a:spLocks noChangeArrowheads="1"/>
          </p:cNvSpPr>
          <p:nvPr/>
        </p:nvSpPr>
        <p:spPr bwMode="auto">
          <a:xfrm>
            <a:off x="467544" y="1556792"/>
            <a:ext cx="8352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Garamond" pitchFamily="18" charset="0"/>
              </a:rPr>
              <a:t>Поля </a:t>
            </a:r>
            <a:r>
              <a:rPr lang="ru-RU" sz="1600" dirty="0" smtClean="0">
                <a:latin typeface="Garamond" pitchFamily="18" charset="0"/>
              </a:rPr>
              <a:t>«Требования к сочинению (изложению)» и «Результаты </a:t>
            </a:r>
            <a:r>
              <a:rPr lang="ru-RU" sz="1600" dirty="0">
                <a:latin typeface="Garamond" pitchFamily="18" charset="0"/>
              </a:rPr>
              <a:t>оценивания» на </a:t>
            </a:r>
            <a:r>
              <a:rPr lang="ru-RU" sz="1600" b="1" dirty="0">
                <a:latin typeface="Garamond" pitchFamily="18" charset="0"/>
              </a:rPr>
              <a:t>оригинале</a:t>
            </a:r>
            <a:r>
              <a:rPr lang="ru-RU" sz="1600" dirty="0">
                <a:latin typeface="Garamond" pitchFamily="18" charset="0"/>
              </a:rPr>
              <a:t> бланка регистрации заполняются членом комиссии, назначенным руководителем образовательной организации, </a:t>
            </a:r>
            <a:br>
              <a:rPr lang="ru-RU" sz="1600" dirty="0">
                <a:latin typeface="Garamond" pitchFamily="18" charset="0"/>
              </a:rPr>
            </a:br>
            <a:r>
              <a:rPr lang="ru-RU" sz="1600" dirty="0">
                <a:latin typeface="Garamond" pitchFamily="18" charset="0"/>
              </a:rPr>
              <a:t>в соответствии с результатам проверки, которые эксперты заполнили в полях </a:t>
            </a:r>
            <a:r>
              <a:rPr lang="ru-RU" sz="1600" dirty="0" smtClean="0">
                <a:latin typeface="Garamond" pitchFamily="18" charset="0"/>
              </a:rPr>
              <a:t>«Требования к сочинению (изложению)» и «Результаты </a:t>
            </a:r>
            <a:r>
              <a:rPr lang="ru-RU" sz="1600" dirty="0">
                <a:latin typeface="Garamond" pitchFamily="18" charset="0"/>
              </a:rPr>
              <a:t>оценивания» на </a:t>
            </a:r>
            <a:r>
              <a:rPr lang="ru-RU" sz="1600" b="1" dirty="0">
                <a:latin typeface="Garamond" pitchFamily="18" charset="0"/>
              </a:rPr>
              <a:t>копии</a:t>
            </a:r>
            <a:r>
              <a:rPr lang="ru-RU" sz="1600" dirty="0">
                <a:latin typeface="Garamond" pitchFamily="18" charset="0"/>
              </a:rPr>
              <a:t> бланка.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7056" t="61092" r="6822" b="1504"/>
          <a:stretch/>
        </p:blipFill>
        <p:spPr bwMode="auto">
          <a:xfrm>
            <a:off x="1262030" y="2999085"/>
            <a:ext cx="6336704" cy="3575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2D03-7259-4443-AAE4-07D94AB2A0A5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комиссии проверяют правильность заполнения участниками регистрационных полей бланков.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комиссии заполняют форму ИС-5 Ведомость проведения итогового сочинения (изложения) в кабинете ОО (данные на участников).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проведении изложения текст изложения зачитывается участникам итогового сочинения (изложения) вслух трижды после объявления начала проведения изложения (глухим, слабослышащим выпускникам, а также выпускникам с тяжелыми нарушениями речи и с расстройством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аутистического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спектра текст для изложения выдается на 40 минут, по истечении этого времени член комиссии забирает текст и участник пишет изложение).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7BFF-8F9B-4510-92FD-3FC7C30959B6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нехватки места в бланке для выполнения итогового сочинения (изложения) по запросу участника члены комиссии выдают дополнительный бланк записи (Проверить, что заполнены все 4 стороны!) .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При этом поле «Лист №» и «Код работы» заполняется членом комиссии.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поле «Лист №» член комиссии при выдаче дополнительного бланка записи вносит порядковый номер листа работы участника (при этом листом №1 и №2 являются основные бланки записи).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записи ответов двусторонние.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недостатке места для ответов на лицевой стороне бланка записи участник может  продолжить записи на оборотной стороне бланка, сделав внизу лицевой стороны запись «СМОТРИ НА ОБОРОТЕ». 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7781" t="8535" r="33712" b="5227"/>
          <a:stretch/>
        </p:blipFill>
        <p:spPr bwMode="auto">
          <a:xfrm>
            <a:off x="638901" y="939254"/>
            <a:ext cx="5184576" cy="594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3763757" y="1681893"/>
            <a:ext cx="184703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07904" y="1249845"/>
            <a:ext cx="720081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124744"/>
            <a:ext cx="266429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Поля заполняются организатором.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поле «Лист №» нумерация дополнительного бланка записи начинается с «3».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93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Досрочное завершение по уважительной причине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54596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30" y="1889292"/>
            <a:ext cx="6840760" cy="36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500830" y="3933056"/>
            <a:ext cx="206305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3717032"/>
            <a:ext cx="206305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Удаление участника сочинения (изложения)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67933"/>
              </p:ext>
            </p:extLst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00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9949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Руководитель проставляет в БР метки «незачет» по всем требованиям, критериям и общий незачет (8 крестиков), ставит свою подпись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87678"/>
            <a:ext cx="7056784" cy="502795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686614" y="4175769"/>
            <a:ext cx="1933386" cy="451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43808" y="4141677"/>
            <a:ext cx="864096" cy="451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2679" y="5085184"/>
            <a:ext cx="579241" cy="379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5611182"/>
            <a:ext cx="579241" cy="379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75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altLang="ru-RU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A5407-07B1-4F83-90C1-F9795487F67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7156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571612"/>
          <a:ext cx="4038600" cy="471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571613"/>
          <a:ext cx="4038600" cy="471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9" y="2132856"/>
            <a:ext cx="6553150" cy="37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203848" y="4581128"/>
            <a:ext cx="1933386" cy="85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09088" y="4600092"/>
            <a:ext cx="1933386" cy="855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6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E75-59E2-4686-9C20-F0BC7CE95393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755576" y="1482219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1960" y="2636912"/>
            <a:ext cx="1656184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Ассистенты в присутствии руководителя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114800" cy="369729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на стандартные бланки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в случае сдачи в устной форме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в случае сдачи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незрячих участников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428868"/>
            <a:ext cx="3829048" cy="371477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Оформляют бланк регистрации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в устной форме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незрячих участников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информацию с увеличенного БР слабовидящих участников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058B-A3B5-4AB6-BAF3-03FB9CBCF19C}" type="slidenum">
              <a:rPr lang="ru-RU"/>
              <a:pPr>
                <a:defRPr/>
              </a:pPr>
              <a:t>73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74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7960398" cy="4181883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Участники,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досрочно завершившие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выполнение итогового сочинения (изложения), сдают бланки и покидают учебный кабинет, не дожидаясь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окончания времени итогового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сочинения (изложения).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 проверяет данные, занесенные в ведомость (форма ИС-5), подтверждая их личной подписью.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На свободных полях бланков записи организаторы ставят прочерк «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</a:rPr>
              <a:t>Z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75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итогового сочинения (изложения), сдают бланки и покидают учебный кабинет.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При этом руководитель ОО оформляет акт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форме ИС-8.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 Обучающиеся,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итогового сочинения (изложения)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регистрируются для повторной сдачи итогового сочинения (изложения).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Лица, допустившие нарушение установленного порядка проведения итогового сочинения (изложения), удаляются по решению руководителя ОО. При этом руководитель ОО оформляет акт по форме ИС-9. Обучающиеся,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удаленные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 итогового сочинения (изложения)  за нарушения установленного порядка проведения итогового сочинения (изложения), регистрируются для повторной сдачи итогового сочинения (изложения).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68950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D4D97-F92A-4D1E-AFEF-3791E71D64DE}" type="slidenum">
              <a:rPr lang="ru-RU"/>
              <a:pPr>
                <a:defRPr/>
              </a:pPr>
              <a:t>76</a:t>
            </a:fld>
            <a:endParaRPr lang="ru-RU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37687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НЕ ПЕРЕДАЮТСЯ техническому специалисту для копирования, а остаются на хранении у руководителя ОО.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при передаче в РЦОИ должны лежать сверху вместе с актами об удалении с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ИС-9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 или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незавершении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ИС-8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6BE16-924B-4E62-9D62-17DDD64AFCC8}" type="slidenum">
              <a:rPr lang="ru-RU"/>
              <a:pPr>
                <a:defRPr/>
              </a:pPr>
              <a:t>77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40" y="1142990"/>
            <a:ext cx="8229600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руководитель учреждения: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2071678"/>
          <a:ext cx="8715436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5F5F-CA2C-4469-9046-8D30D36E28C1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технический специалист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E8F00-7279-4C1F-9E20-578E4781F78B}" type="slidenum">
              <a:rPr lang="ru-RU"/>
              <a:pPr>
                <a:defRPr/>
              </a:pPr>
              <a:t>79</a:t>
            </a:fld>
            <a:endParaRPr lang="ru-RU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(сканирование) 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бланков производится с учетом заполнения бланков с двух сторон. Копирование (сканирование) бланков регистрации и бланков записи производится последовательно, бланк регистрации и бланк записи, дополнительные бланки должны идти друг за другом. Пустые стороны бланков можно не копировать.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проверки копии бланков записи могут быть односторонними, но при этом нужно следить за комплектностью бланков и не допускать их перемешивания, т.к. оборотная сторона бланка записи не содержит поля «Код работы».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 не закончивших написание по уважительной причине не копируются.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FA05-BBA5-4E9C-AAF8-85723A441DC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7632848" cy="371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>
              <a:spcAft>
                <a:spcPts val="12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Сочинение как условие допуска к ГИА проводится для обучающихся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освоивших образовательные программы среднего общего образования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57188" lvl="2" indent="-342900" algn="just">
              <a:spcAft>
                <a:spcPts val="1200"/>
              </a:spcAft>
              <a:buClr>
                <a:schemeClr val="tx1"/>
              </a:buClr>
              <a:buSzPct val="15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Сочинение в целях использования его при приеме в ВУЗы может проводиться для</a:t>
            </a:r>
            <a:endParaRPr lang="en-US" sz="2000" b="1" dirty="0">
              <a:solidFill>
                <a:srgbClr val="35688B"/>
              </a:solidFill>
              <a:latin typeface="Garamond" pitchFamily="18" charset="0"/>
              <a:cs typeface="Times New Roman" pitchFamily="18" charset="0"/>
            </a:endParaRPr>
          </a:p>
          <a:p>
            <a:pPr marL="1385888" lvl="4" indent="-457200" algn="just">
              <a:buClr>
                <a:schemeClr val="tx1"/>
              </a:buClr>
              <a:buSzPct val="150000"/>
              <a:buFont typeface="Garamond" panose="02020404030301010803" pitchFamily="18" charset="0"/>
              <a:buChar char="▫"/>
              <a:defRPr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выпускников прошлых лет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;</a:t>
            </a:r>
          </a:p>
          <a:p>
            <a:pPr marL="1385888" lvl="4" indent="-457200" algn="just">
              <a:buClr>
                <a:schemeClr val="tx1"/>
              </a:buClr>
              <a:buSzPct val="150000"/>
              <a:buFont typeface="Garamond" panose="02020404030301010803" pitchFamily="18" charset="0"/>
              <a:buChar char="▫"/>
              <a:defRPr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обучающихся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СПО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;</a:t>
            </a:r>
          </a:p>
          <a:p>
            <a:pPr marL="1385888" lvl="4" indent="-457200" algn="just">
              <a:buClr>
                <a:schemeClr val="tx1"/>
              </a:buClr>
              <a:buSzPct val="150000"/>
              <a:buFont typeface="Garamond" panose="02020404030301010803" pitchFamily="18" charset="0"/>
              <a:buChar char="▫"/>
              <a:defRPr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обучающиеся иностранных ОО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;</a:t>
            </a:r>
          </a:p>
          <a:p>
            <a:pPr marL="1385888" lvl="4" indent="-457200" algn="just">
              <a:spcAft>
                <a:spcPts val="1200"/>
              </a:spcAft>
              <a:buClr>
                <a:schemeClr val="tx1"/>
              </a:buClr>
              <a:buSzPct val="150000"/>
              <a:buFont typeface="Garamond" panose="02020404030301010803" pitchFamily="18" charset="0"/>
              <a:buChar char="▫"/>
              <a:defRPr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обучающихся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прошедших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ГИА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1271588" lvl="4" indent="-342900" algn="just">
              <a:spcAft>
                <a:spcPts val="12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697" y="1659493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Участники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29154848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89D12-B396-44DB-9CC3-D0F965752F45}" type="slidenum">
              <a:rPr lang="ru-RU"/>
              <a:pPr>
                <a:defRPr/>
              </a:pPr>
              <a:t>80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(эксперты)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66D1-881A-4D4F-995F-1D00129FB48C}" type="slidenum">
              <a:rPr lang="ru-RU"/>
              <a:pPr>
                <a:defRPr/>
              </a:pPr>
              <a:t>81</a:t>
            </a:fld>
            <a:endParaRPr lang="ru-RU"/>
          </a:p>
        </p:txBody>
      </p:sp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5054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Требования к сочинению (изложению) и критерии оценивания утверждены Федеральной службой по надзору в сфере образования и науки.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Проверка каждого сочинения (изложения) проводится однократно.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Эксперт комиссии (ответственное лицо) должен пометить «крестиком» клетки, соответствующие результатам оценивания работы экспертом.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Срок проверки в ОО – не более 5 дней.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комиссии, назначенный руководителем образовательной организации,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827584" y="1484784"/>
            <a:ext cx="7560841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285884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Требование №1, Требование №2,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№1,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№2, 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 также еще один критерий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480720" cy="3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23728" y="4725144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59832" y="3645024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3625979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30263" y="3620418"/>
            <a:ext cx="500066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2938" y="1143000"/>
            <a:ext cx="82296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Требование №1 и/или Требование №2,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№1 и/или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</a:t>
            </a: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ритерий №2,</a:t>
            </a:r>
            <a:b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а также еще один критерий</a:t>
            </a: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66222"/>
            <a:ext cx="7499176" cy="35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07521" y="3897317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4752998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39551" y="3727458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множение 1"/>
          <p:cNvSpPr/>
          <p:nvPr/>
        </p:nvSpPr>
        <p:spPr>
          <a:xfrm>
            <a:off x="3563888" y="4013210"/>
            <a:ext cx="144016" cy="135870"/>
          </a:xfrm>
          <a:prstGeom prst="mathMultiply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И в случае выставления общего зачета, и в случае выставления общего незачета в БР должны быть выставлены 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ДВА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 крестика по требованиям проверки и </a:t>
            </a:r>
            <a:r>
              <a:rPr lang="ru-RU" b="1" dirty="0">
                <a:solidFill>
                  <a:srgbClr val="FF0000"/>
                </a:solidFill>
                <a:latin typeface="Garamond" pitchFamily="18" charset="0"/>
              </a:rPr>
              <a:t>ПЯТЬ</a:t>
            </a:r>
            <a:r>
              <a:rPr lang="ru-RU" b="1" dirty="0">
                <a:solidFill>
                  <a:srgbClr val="35688B"/>
                </a:solidFill>
                <a:latin typeface="Garamond" pitchFamily="18" charset="0"/>
              </a:rPr>
              <a:t> крестиков по критериям проверки.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782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1" y="2420888"/>
            <a:ext cx="6523406" cy="37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979712" y="4502827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3429000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6338191" y="3571876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98254" y="5157192"/>
            <a:ext cx="785818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74AD0-E26B-474B-912A-1A10E701BD12}" type="slidenum">
              <a:rPr lang="ru-RU"/>
              <a:pPr>
                <a:defRPr/>
              </a:pPr>
              <a:t>87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сочинения руководитель учреждения:</a:t>
            </a:r>
            <a:endParaRPr lang="ru-RU" alt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43473"/>
              </p:ext>
            </p:extLst>
          </p:nvPr>
        </p:nvGraphicFramePr>
        <p:xfrm>
          <a:off x="268257" y="2065328"/>
          <a:ext cx="8572560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    ОО обеспечивают ознакомление участников итогового сочинения (изложения) с результатами по окончании обработки в РЦОИ.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FCD64-0109-45F2-9EF0-876320E70B06}" type="slidenum">
              <a:rPr lang="ru-RU"/>
              <a:pPr>
                <a:defRPr/>
              </a:pPr>
              <a:t>89</a:t>
            </a:fld>
            <a:endParaRPr lang="ru-RU"/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целях предотвращения конфликта интересов и обеспечения объективного оценивания итогового сочинения (изложения) обучающимся при получении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повторного неудовлетворительного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результата («незачет») за итоговое сочинение (изложение) предоставляется право подать в письменной форме заявление на проверку сданного ими итогового сочинения (изложения).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Заявление на повторную проверку итогового сочинения (изложения) обучающимися подается 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А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дминистрацию района в течение двух дней со дня объявления образовательной организацией повторного неудовлетворительного результата («незачет»).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E5E22-B29B-4131-8E84-493DE362561F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28688"/>
            <a:ext cx="8229600" cy="846137"/>
          </a:xfrm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Имеют право писать изложение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229600" cy="45370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дети-инвалиды или инвалиды (регистрация по справке об инвалидности);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 на дому (на основании заключения медицинской организации);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 с ОВЗ (регистрация по заключению ЦПМПК);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 в образовательных организациях для нуждающихся в длительном лечении (на основании заключения медицинской организации);</a:t>
            </a:r>
          </a:p>
          <a:p>
            <a:pPr algn="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ЦПМПК  Лиговский пр., д.46; 314-13-12; 764-57-56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 в специальных воспитательных учреждениях закрытого типа и в учреждениях, исполняющих наказание в виде лишения свободы.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04486-5BB3-40F9-BA80-3B121283C87F}" type="slidenum">
              <a:rPr lang="ru-RU"/>
              <a:pPr>
                <a:defRPr/>
              </a:pPr>
              <a:t>90</a:t>
            </a:fld>
            <a:endParaRPr lang="ru-RU"/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Повторную проверку итоговых сочинений (изложений) осуществляет комиссия другой образовательной организации, определяемой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района, или комиссией, созданной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Повторная проверка итогового сочинения (изложения) осуществляется в течение двух рабочих дней со дня подачи заявления обучающимся.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доводятся до сведения обучающихся не позже, чем через два рабочих дня после завершения повторной проверки.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сообщаются в РЦОИ в день завершения повторной проверки.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ED290-798B-47DE-BD34-51783CD2C4FB}" type="slidenum">
              <a:rPr lang="ru-RU"/>
              <a:pPr>
                <a:defRPr/>
              </a:pPr>
              <a:t>91</a:t>
            </a:fld>
            <a:endParaRPr lang="ru-RU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615363" cy="3840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проверки итоговых сочинений (изложений) в ОО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позднее, чем через 5 дней после написания</a:t>
            </a:r>
            <a:r>
              <a:rPr lang="ru-RU" sz="2000" b="1" dirty="0" smtClean="0">
                <a:solidFill>
                  <a:srgbClr val="35688B"/>
                </a:solidFill>
                <a:latin typeface="Arial" charset="0"/>
              </a:rPr>
              <a:t>,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руководитель ОО передает оригиналы бланков, оригиналы форм СПб-1, ИС-5, ИС-6, ИС-7, ИС-8, ИС-9, СПб-8 и служебную записку со списком неявившихся  районному координатору.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(Копии форм остаются у руководителя ОО.)</a:t>
            </a:r>
          </a:p>
          <a:p>
            <a:pPr algn="ctr"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ДОЛЖНЫ БЫТЬ ЗАПОЛНЕНЫ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ЧЕРНОЙ ГЕЛЕВОЙ РУЧКОЙ.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715" t="17886" r="29319" b="11375"/>
          <a:stretch>
            <a:fillRect/>
          </a:stretch>
        </p:blipFill>
        <p:spPr bwMode="auto">
          <a:xfrm>
            <a:off x="827584" y="1149335"/>
            <a:ext cx="72866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ADC97-E68E-4BC7-A05D-ADB824089D86}" type="slidenum">
              <a:rPr lang="ru-RU"/>
              <a:pPr>
                <a:defRPr/>
              </a:pPr>
              <a:t>93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739" t="17751" r="20142" b="15041"/>
          <a:stretch>
            <a:fillRect/>
          </a:stretch>
        </p:blipFill>
        <p:spPr bwMode="auto">
          <a:xfrm>
            <a:off x="827584" y="1189732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5CB61-61A3-49E0-BF9F-CE6B352537F1}" type="slidenum">
              <a:rPr lang="ru-RU"/>
              <a:pPr>
                <a:defRPr/>
              </a:pPr>
              <a:t>94</a:t>
            </a:fld>
            <a:endParaRPr lang="ru-RU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214313" y="2332038"/>
            <a:ext cx="8786812" cy="25257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сканирования итоговых сочинений (изложений) в РЦОИ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позднее, чем через 3 дня после передачи из ППОИ,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РЦОИ передает руководителям ОО через районных координаторов Ведомость выверки результатов (СПб-4).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Подписанные руководителями ОО Ведомости необходимо сдать в РЦОИ не позднее, чем через 9 дней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проведения итогового сочинения (изложения).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F4A33-F7D3-4A75-B028-855CB73DCD4C}" type="slidenum">
              <a:rPr lang="ru-RU"/>
              <a:pPr>
                <a:defRPr/>
              </a:pPr>
              <a:t>95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18" t="18015" r="28088" b="29595"/>
          <a:stretch>
            <a:fillRect/>
          </a:stretch>
        </p:blipFill>
        <p:spPr bwMode="auto">
          <a:xfrm>
            <a:off x="1500166" y="1643050"/>
            <a:ext cx="6062689" cy="43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3B9DA-C146-49BB-92F4-9819FF1B16B9}" type="slidenum">
              <a:rPr lang="ru-RU"/>
              <a:pPr>
                <a:defRPr/>
              </a:pPr>
              <a:t>96</a:t>
            </a:fld>
            <a:endParaRPr lang="ru-RU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обработки итоговых сочинений (изложений) РЦОИ через районных координаторов передает бланки сочинений (изложений) в ОО на хранение.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бланков – 4 года.</a:t>
            </a: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копий бланков – 1 месяц.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928686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35688B"/>
                </a:solidFill>
                <a:latin typeface="Garamond" pitchFamily="18" charset="0"/>
              </a:rPr>
              <a:t>Даты проведения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269B0-DEF1-4261-84AD-8FA30D3B20CC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79932"/>
              </p:ext>
            </p:extLst>
          </p:nvPr>
        </p:nvGraphicFramePr>
        <p:xfrm>
          <a:off x="3428992" y="2285992"/>
          <a:ext cx="2640012" cy="2286000"/>
        </p:xfrm>
        <a:graphic>
          <a:graphicData uri="http://schemas.openxmlformats.org/drawingml/2006/table">
            <a:tbl>
              <a:tblPr/>
              <a:tblGrid>
                <a:gridCol w="2640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Arial" pitchFamily="34" charset="0"/>
                        </a:rPr>
                        <a:t>06.12.2017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07.02.2018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688B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5688B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16.05.2018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5688B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6AB43-0583-42ED-92BE-DD09389E9124}" type="slidenum">
              <a:rPr lang="ru-RU"/>
              <a:pPr>
                <a:defRPr/>
              </a:pPr>
              <a:t>98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78852" name="Группа 7"/>
          <p:cNvGrpSpPr>
            <a:grpSpLocks/>
          </p:cNvGrpSpPr>
          <p:nvPr/>
        </p:nvGrpSpPr>
        <p:grpSpPr bwMode="auto">
          <a:xfrm>
            <a:off x="179388" y="1673226"/>
            <a:ext cx="8785225" cy="655359"/>
            <a:chOff x="179512" y="2073619"/>
            <a:chExt cx="8784976" cy="654767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96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4" name="TextBox 6"/>
            <p:cNvSpPr txBox="1">
              <a:spLocks noChangeArrowheads="1"/>
            </p:cNvSpPr>
            <p:nvPr/>
          </p:nvSpPr>
          <p:spPr bwMode="auto">
            <a:xfrm>
              <a:off x="179512" y="2073619"/>
              <a:ext cx="3428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БРЫСОВ ВИТАЛИЙ ЛЬВОВИЧ</a:t>
              </a:r>
            </a:p>
          </p:txBody>
        </p:sp>
        <p:sp>
          <p:nvSpPr>
            <p:cNvPr id="78875" name="TextBox 18"/>
            <p:cNvSpPr txBox="1">
              <a:spLocks noChangeArrowheads="1"/>
            </p:cNvSpPr>
            <p:nvPr/>
          </p:nvSpPr>
          <p:spPr bwMode="auto">
            <a:xfrm>
              <a:off x="7019725" y="2073619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76" name="TextBox 26"/>
            <p:cNvSpPr txBox="1">
              <a:spLocks noChangeArrowheads="1"/>
            </p:cNvSpPr>
            <p:nvPr/>
          </p:nvSpPr>
          <p:spPr bwMode="auto">
            <a:xfrm>
              <a:off x="179512" y="2420887"/>
              <a:ext cx="3141925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заместитель директора по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3" name="Группа 8"/>
          <p:cNvGrpSpPr>
            <a:grpSpLocks/>
          </p:cNvGrpSpPr>
          <p:nvPr/>
        </p:nvGrpSpPr>
        <p:grpSpPr bwMode="auto">
          <a:xfrm>
            <a:off x="214313" y="2571751"/>
            <a:ext cx="8785225" cy="655359"/>
            <a:chOff x="179512" y="3149906"/>
            <a:chExt cx="8784976" cy="654767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0" name="TextBox 31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4234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ЯКОВЛЕВА МАРИЯ ВЛАДИМИРОВНА</a:t>
              </a:r>
            </a:p>
          </p:txBody>
        </p:sp>
        <p:sp>
          <p:nvSpPr>
            <p:cNvPr id="78871" name="TextBox 32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576-34-38</a:t>
              </a:r>
            </a:p>
          </p:txBody>
        </p:sp>
        <p:sp>
          <p:nvSpPr>
            <p:cNvPr id="78872" name="TextBox 33"/>
            <p:cNvSpPr txBox="1">
              <a:spLocks noChangeArrowheads="1"/>
            </p:cNvSpPr>
            <p:nvPr/>
          </p:nvSpPr>
          <p:spPr bwMode="auto">
            <a:xfrm>
              <a:off x="179512" y="3497174"/>
              <a:ext cx="3343321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заведующий сектором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4" name="Группа 38"/>
          <p:cNvGrpSpPr>
            <a:grpSpLocks/>
          </p:cNvGrpSpPr>
          <p:nvPr/>
        </p:nvGrpSpPr>
        <p:grpSpPr bwMode="auto">
          <a:xfrm>
            <a:off x="214313" y="3571876"/>
            <a:ext cx="8785225" cy="655360"/>
            <a:chOff x="179512" y="3149906"/>
            <a:chExt cx="8784976" cy="654768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66" name="TextBox 40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34547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ПАНТЕЛЕЕВ ЮРИЙ ЮРЬЕВИЧ</a:t>
              </a:r>
            </a:p>
          </p:txBody>
        </p:sp>
        <p:sp>
          <p:nvSpPr>
            <p:cNvPr id="78867" name="TextBox 41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8" name="TextBox 42"/>
            <p:cNvSpPr txBox="1">
              <a:spLocks noChangeArrowheads="1"/>
            </p:cNvSpPr>
            <p:nvPr/>
          </p:nvSpPr>
          <p:spPr bwMode="auto">
            <a:xfrm>
              <a:off x="179512" y="3497175"/>
              <a:ext cx="3162764" cy="307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старший 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5" name="Группа 43"/>
          <p:cNvGrpSpPr>
            <a:grpSpLocks/>
          </p:cNvGrpSpPr>
          <p:nvPr/>
        </p:nvGrpSpPr>
        <p:grpSpPr bwMode="auto">
          <a:xfrm>
            <a:off x="214313" y="4500565"/>
            <a:ext cx="8785225" cy="655440"/>
            <a:chOff x="179512" y="3149906"/>
            <a:chExt cx="8784976" cy="65484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62" name="TextBox 45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4344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ЛЕНКОВ КИРИЛЛ КОНСТАНТИНОВИЧ</a:t>
              </a:r>
            </a:p>
          </p:txBody>
        </p:sp>
        <p:sp>
          <p:nvSpPr>
            <p:cNvPr id="78863" name="TextBox 46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4" name="TextBox 47"/>
            <p:cNvSpPr txBox="1">
              <a:spLocks noChangeArrowheads="1"/>
            </p:cNvSpPr>
            <p:nvPr/>
          </p:nvSpPr>
          <p:spPr bwMode="auto">
            <a:xfrm>
              <a:off x="179512" y="3497255"/>
              <a:ext cx="3270033" cy="30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старший 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  <p:grpSp>
        <p:nvGrpSpPr>
          <p:cNvPr id="78856" name="Группа 23"/>
          <p:cNvGrpSpPr>
            <a:grpSpLocks/>
          </p:cNvGrpSpPr>
          <p:nvPr/>
        </p:nvGrpSpPr>
        <p:grpSpPr bwMode="auto">
          <a:xfrm>
            <a:off x="214313" y="5500689"/>
            <a:ext cx="8785225" cy="655360"/>
            <a:chOff x="179512" y="3149906"/>
            <a:chExt cx="8784976" cy="65476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725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8" name="TextBox 25"/>
            <p:cNvSpPr txBox="1">
              <a:spLocks noChangeArrowheads="1"/>
            </p:cNvSpPr>
            <p:nvPr/>
          </p:nvSpPr>
          <p:spPr bwMode="auto">
            <a:xfrm>
              <a:off x="179512" y="3149906"/>
              <a:ext cx="3610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БУБЛИК НАДЕЖДА ИВАНОВНА</a:t>
              </a:r>
            </a:p>
          </p:txBody>
        </p:sp>
        <p:sp>
          <p:nvSpPr>
            <p:cNvPr id="78859" name="TextBox 27"/>
            <p:cNvSpPr txBox="1">
              <a:spLocks noChangeArrowheads="1"/>
            </p:cNvSpPr>
            <p:nvPr/>
          </p:nvSpPr>
          <p:spPr bwMode="auto">
            <a:xfrm>
              <a:off x="7019725" y="3149906"/>
              <a:ext cx="1944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496DA7"/>
                  </a:solidFill>
                  <a:latin typeface="Cambria" pitchFamily="18" charset="0"/>
                </a:rPr>
                <a:t>(812) 576-34-40</a:t>
              </a:r>
            </a:p>
          </p:txBody>
        </p:sp>
        <p:sp>
          <p:nvSpPr>
            <p:cNvPr id="78860" name="TextBox 28"/>
            <p:cNvSpPr txBox="1">
              <a:spLocks noChangeArrowheads="1"/>
            </p:cNvSpPr>
            <p:nvPr/>
          </p:nvSpPr>
          <p:spPr bwMode="auto">
            <a:xfrm>
              <a:off x="179512" y="3497175"/>
              <a:ext cx="2383533" cy="30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496DA7"/>
                  </a:solidFill>
                  <a:latin typeface="Cambria" pitchFamily="18" charset="0"/>
                </a:rPr>
                <a:t>методист отдела </a:t>
              </a:r>
              <a:r>
                <a:rPr lang="ru-RU" sz="1400" i="1" dirty="0" smtClean="0">
                  <a:solidFill>
                    <a:srgbClr val="496DA7"/>
                  </a:solidFill>
                  <a:latin typeface="Cambria" pitchFamily="18" charset="0"/>
                </a:rPr>
                <a:t>ОТС ГИА</a:t>
              </a:r>
              <a:endParaRPr lang="ru-RU" sz="1400" i="1" dirty="0">
                <a:solidFill>
                  <a:srgbClr val="496DA7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27635</TotalTime>
  <Words>4956</Words>
  <Application>Microsoft Office PowerPoint</Application>
  <PresentationFormat>Экран (4:3)</PresentationFormat>
  <Paragraphs>626</Paragraphs>
  <Slides>98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7" baseType="lpstr">
      <vt:lpstr>Arial</vt:lpstr>
      <vt:lpstr>Calibri</vt:lpstr>
      <vt:lpstr>Cambria</vt:lpstr>
      <vt:lpstr>Garamond</vt:lpstr>
      <vt:lpstr>Georgia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 </vt:lpstr>
      <vt:lpstr>Сборник инструктивных материалов по подготовке и проведению итогового сочинения (изложения) для образовательных организаций, реализующих образовательные программы среднего общего образования в Санкт-Петербурге в 2017-2018 учебном году </vt:lpstr>
      <vt:lpstr> </vt:lpstr>
      <vt:lpstr>Презентация PowerPoint</vt:lpstr>
      <vt:lpstr>Имеют право писать изложение </vt:lpstr>
      <vt:lpstr>Презентация PowerPoint</vt:lpstr>
      <vt:lpstr>Регистрация на итоговое сочинение (изложение)</vt:lpstr>
      <vt:lpstr>Презентация PowerPoint</vt:lpstr>
      <vt:lpstr> Руководители   учреждений </vt:lpstr>
      <vt:lpstr>Члены комиссий (приказ о формировании комиссий)</vt:lpstr>
      <vt:lpstr> </vt:lpstr>
      <vt:lpstr>Не позднее, чем за две недели до проведения итогового сочинения (изложения), руководителю необходимо: </vt:lpstr>
      <vt:lpstr>Не позднее, чем за день до начала проведения итогового сочинения (изложения):  </vt:lpstr>
      <vt:lpstr>Не позднее, чем за день до начала проведения итогового сочинения (изложения):  </vt:lpstr>
      <vt:lpstr>Сводный реестр отчетных форм для проведения итогового сочинения (изложения)</vt:lpstr>
      <vt:lpstr>Презентация PowerPoint</vt:lpstr>
      <vt:lpstr>Презентация PowerPoint</vt:lpstr>
      <vt:lpstr>Подготовка к проведению </vt:lpstr>
      <vt:lpstr>Контроль за распределением участников ОО по местам проведения</vt:lpstr>
      <vt:lpstr>Информирование об ОО проведения (местах проведения), подчиненных районному отделу образования, и ОО, участники которых распределены в эти ОО проведения</vt:lpstr>
      <vt:lpstr>Распределение участников по аудиториям проведения и контроль входа участников в ОО</vt:lpstr>
      <vt:lpstr>Форма ИС-5 должна быть ОДНА на КАЖДУЮ аудиторию. Можно заполнить заранее </vt:lpstr>
      <vt:lpstr>Информация о кодах ОО участников (для заполнения регистрационных полей бланков)</vt:lpstr>
      <vt:lpstr>Форму ИС-6 можно заполнить заранее </vt:lpstr>
      <vt:lpstr>Форма ИС-7 должна быть у дежурных на входе и в каждой аудитории проведения</vt:lpstr>
      <vt:lpstr>Презентация PowerPoint</vt:lpstr>
      <vt:lpstr>Презентация PowerPoint</vt:lpstr>
      <vt:lpstr>ИС-8, ИС-9</vt:lpstr>
      <vt:lpstr>Контроль за проведением итогового сочинения (изложения) в ОО, сбор и передача материалов</vt:lpstr>
      <vt:lpstr>Не позднее, чем за день до начала проведения итогового сочинения (изложения), технический специалист обязан:  </vt:lpstr>
      <vt:lpstr>Презентация PowerPoint</vt:lpstr>
      <vt:lpstr>Члены комиссии до начала проведения итогового сочинения (изложения) обязаны пройти предварительный инструктаж  и ознакомиться с: </vt:lpstr>
      <vt:lpstr>Презентация PowerPoint</vt:lpstr>
      <vt:lpstr>Презентация PowerPoint</vt:lpstr>
      <vt:lpstr>В день проведения руководитель обязан:</vt:lpstr>
      <vt:lpstr>На этапе проведения сочинения руководитель учреждения:</vt:lpstr>
      <vt:lpstr>Член комиссии должен: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сочинения (изложения)</vt:lpstr>
      <vt:lpstr>Темы сочинения (изложения)</vt:lpstr>
      <vt:lpstr>Презентация PowerPoint</vt:lpstr>
      <vt:lpstr>1 часть инструктажа до 10:00 до начала итогового сочинения (изложения) член комиссии должен: </vt:lpstr>
      <vt:lpstr>2 часть инструктажа 10:00 член комиссии должен: </vt:lpstr>
      <vt:lpstr>Презентация PowerPoint</vt:lpstr>
      <vt:lpstr>До начала итогового сочинения (изложения) член комиссии должен: </vt:lpstr>
      <vt:lpstr>Презентация PowerPoint</vt:lpstr>
      <vt:lpstr>При организации и проведении сочинения (изложения) на дому необходимо принять во внимание следующие особенности: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Досрочное завершение по уважительной причине</vt:lpstr>
      <vt:lpstr>Презентация PowerPoint</vt:lpstr>
      <vt:lpstr>Удаление участника сочинения (изложения)</vt:lpstr>
      <vt:lpstr>Руководитель проставляет в БР метки «незачет» по всем требованиям, критериям и общий незачет (8 крестиков), ставит свою подпись</vt:lpstr>
      <vt:lpstr>В случае сдачи итогового сочинения (изложения) в устной форме</vt:lpstr>
      <vt:lpstr>Презентация PowerPoint</vt:lpstr>
      <vt:lpstr>Презентация PowerPoint</vt:lpstr>
      <vt:lpstr>Ассистенты в присутствии руководителя</vt:lpstr>
      <vt:lpstr>Член комиссии должен:</vt:lpstr>
      <vt:lpstr>Презентация PowerPoint</vt:lpstr>
      <vt:lpstr>Презентация PowerPoint</vt:lpstr>
      <vt:lpstr>Презентация PowerPoint</vt:lpstr>
      <vt:lpstr>На этапе завершения проведения сочинения руководитель учреждения:</vt:lpstr>
      <vt:lpstr>На этапе завершения проведения сочинения технический специалист</vt:lpstr>
      <vt:lpstr>Презентация PowerPoint</vt:lpstr>
      <vt:lpstr>Члены комиссии (эксперты)</vt:lpstr>
      <vt:lpstr>Презентация PowerPoint</vt:lpstr>
      <vt:lpstr>Презентация PowerPoint</vt:lpstr>
      <vt:lpstr>Требование №1, Требование №2, Критерий №1, Критерий №2,  а также еще один критерий</vt:lpstr>
      <vt:lpstr>Требование №1 и/или Требование №2, Критерий №1 и/или Критерий №2,  а также еще один критерий</vt:lpstr>
      <vt:lpstr>Презентация PowerPoint</vt:lpstr>
      <vt:lpstr>В случае сдачи итогового сочинения (изложения) в устной форме</vt:lpstr>
      <vt:lpstr>На этапе завершения проведения сочинения руководитель учреждения: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Даты проведения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user</cp:lastModifiedBy>
  <cp:revision>1007</cp:revision>
  <dcterms:created xsi:type="dcterms:W3CDTF">2010-03-02T09:36:00Z</dcterms:created>
  <dcterms:modified xsi:type="dcterms:W3CDTF">2017-11-20T08:42:53Z</dcterms:modified>
</cp:coreProperties>
</file>